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1EBAA-7F68-4BC0-9B22-160631024226}" v="23" dt="2019-09-22T16:29:50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aker" userId="7debe814d9197520" providerId="LiveId" clId="{F6F1EBAA-7F68-4BC0-9B22-160631024226}"/>
    <pc:docChg chg="undo custSel mod addSld modSld sldOrd">
      <pc:chgData name="Mark Baker" userId="7debe814d9197520" providerId="LiveId" clId="{F6F1EBAA-7F68-4BC0-9B22-160631024226}" dt="2019-09-22T16:30:18.942" v="3005" actId="14100"/>
      <pc:docMkLst>
        <pc:docMk/>
      </pc:docMkLst>
      <pc:sldChg chg="modSp">
        <pc:chgData name="Mark Baker" userId="7debe814d9197520" providerId="LiveId" clId="{F6F1EBAA-7F68-4BC0-9B22-160631024226}" dt="2019-09-20T14:16:29.738" v="33" actId="255"/>
        <pc:sldMkLst>
          <pc:docMk/>
          <pc:sldMk cId="1555960691" sldId="256"/>
        </pc:sldMkLst>
        <pc:spChg chg="mod">
          <ac:chgData name="Mark Baker" userId="7debe814d9197520" providerId="LiveId" clId="{F6F1EBAA-7F68-4BC0-9B22-160631024226}" dt="2019-09-20T14:16:19.619" v="32" actId="255"/>
          <ac:spMkLst>
            <pc:docMk/>
            <pc:sldMk cId="1555960691" sldId="256"/>
            <ac:spMk id="2" creationId="{580F0F6C-1F03-418B-9632-C0557F3782A6}"/>
          </ac:spMkLst>
        </pc:spChg>
        <pc:spChg chg="mod">
          <ac:chgData name="Mark Baker" userId="7debe814d9197520" providerId="LiveId" clId="{F6F1EBAA-7F68-4BC0-9B22-160631024226}" dt="2019-09-20T14:16:29.738" v="33" actId="255"/>
          <ac:spMkLst>
            <pc:docMk/>
            <pc:sldMk cId="1555960691" sldId="256"/>
            <ac:spMk id="3" creationId="{6D5D763E-E067-47BA-9DEB-306FF83E49AF}"/>
          </ac:spMkLst>
        </pc:spChg>
      </pc:sldChg>
      <pc:sldChg chg="addSp delSp modSp add mod ord setBg">
        <pc:chgData name="Mark Baker" userId="7debe814d9197520" providerId="LiveId" clId="{F6F1EBAA-7F68-4BC0-9B22-160631024226}" dt="2019-09-22T16:23:12.603" v="2982"/>
        <pc:sldMkLst>
          <pc:docMk/>
          <pc:sldMk cId="108387387" sldId="257"/>
        </pc:sldMkLst>
        <pc:spChg chg="mod">
          <ac:chgData name="Mark Baker" userId="7debe814d9197520" providerId="LiveId" clId="{F6F1EBAA-7F68-4BC0-9B22-160631024226}" dt="2019-09-22T15:17:36.973" v="2871" actId="1076"/>
          <ac:spMkLst>
            <pc:docMk/>
            <pc:sldMk cId="108387387" sldId="257"/>
            <ac:spMk id="2" creationId="{C9367352-89CA-4F4E-B231-FA6D39AEC8FC}"/>
          </ac:spMkLst>
        </pc:spChg>
        <pc:spChg chg="del">
          <ac:chgData name="Mark Baker" userId="7debe814d9197520" providerId="LiveId" clId="{F6F1EBAA-7F68-4BC0-9B22-160631024226}" dt="2019-09-20T14:47:09.308" v="559" actId="931"/>
          <ac:spMkLst>
            <pc:docMk/>
            <pc:sldMk cId="108387387" sldId="257"/>
            <ac:spMk id="3" creationId="{5E5F5924-7A3B-419C-87B7-0060F5001A5C}"/>
          </ac:spMkLst>
        </pc:spChg>
        <pc:spChg chg="add del">
          <ac:chgData name="Mark Baker" userId="7debe814d9197520" providerId="LiveId" clId="{F6F1EBAA-7F68-4BC0-9B22-160631024226}" dt="2019-09-20T14:47:26.806" v="563" actId="26606"/>
          <ac:spMkLst>
            <pc:docMk/>
            <pc:sldMk cId="108387387" sldId="257"/>
            <ac:spMk id="9" creationId="{C5C97B2A-93A3-4548-9B58-FBB81F62A93A}"/>
          </ac:spMkLst>
        </pc:spChg>
        <pc:spChg chg="add del">
          <ac:chgData name="Mark Baker" userId="7debe814d9197520" providerId="LiveId" clId="{F6F1EBAA-7F68-4BC0-9B22-160631024226}" dt="2019-09-20T14:47:21.064" v="561" actId="26606"/>
          <ac:spMkLst>
            <pc:docMk/>
            <pc:sldMk cId="108387387" sldId="257"/>
            <ac:spMk id="10" creationId="{6B25638D-3D06-41D1-8060-4D2707C60AE8}"/>
          </ac:spMkLst>
        </pc:spChg>
        <pc:spChg chg="add mod">
          <ac:chgData name="Mark Baker" userId="7debe814d9197520" providerId="LiveId" clId="{F6F1EBAA-7F68-4BC0-9B22-160631024226}" dt="2019-09-22T15:20:59.411" v="2905" actId="313"/>
          <ac:spMkLst>
            <pc:docMk/>
            <pc:sldMk cId="108387387" sldId="257"/>
            <ac:spMk id="11" creationId="{1B742207-52CC-48DD-9248-BC89F00686DB}"/>
          </ac:spMkLst>
        </pc:spChg>
        <pc:spChg chg="add">
          <ac:chgData name="Mark Baker" userId="7debe814d9197520" providerId="LiveId" clId="{F6F1EBAA-7F68-4BC0-9B22-160631024226}" dt="2019-09-20T14:47:26.820" v="564" actId="26606"/>
          <ac:spMkLst>
            <pc:docMk/>
            <pc:sldMk cId="108387387" sldId="257"/>
            <ac:spMk id="18" creationId="{0B3E85F7-A121-4BE2-94EF-7251990E2B7F}"/>
          </ac:spMkLst>
        </pc:spChg>
        <pc:spChg chg="add del">
          <ac:chgData name="Mark Baker" userId="7debe814d9197520" providerId="LiveId" clId="{F6F1EBAA-7F68-4BC0-9B22-160631024226}" dt="2019-09-20T14:47:21.064" v="561" actId="26606"/>
          <ac:spMkLst>
            <pc:docMk/>
            <pc:sldMk cId="108387387" sldId="257"/>
            <ac:spMk id="20" creationId="{773D9643-4BC8-486D-8267-3577C8F0842D}"/>
          </ac:spMkLst>
        </pc:spChg>
        <pc:grpChg chg="add">
          <ac:chgData name="Mark Baker" userId="7debe814d9197520" providerId="LiveId" clId="{F6F1EBAA-7F68-4BC0-9B22-160631024226}" dt="2019-09-20T14:47:26.820" v="564" actId="26606"/>
          <ac:grpSpMkLst>
            <pc:docMk/>
            <pc:sldMk cId="108387387" sldId="257"/>
            <ac:grpSpMk id="15" creationId="{52EE9E57-6761-41DA-9027-1C974C7A2200}"/>
          </ac:grpSpMkLst>
        </pc:grpChg>
        <pc:grpChg chg="add del">
          <ac:chgData name="Mark Baker" userId="7debe814d9197520" providerId="LiveId" clId="{F6F1EBAA-7F68-4BC0-9B22-160631024226}" dt="2019-09-20T14:47:21.064" v="561" actId="26606"/>
          <ac:grpSpMkLst>
            <pc:docMk/>
            <pc:sldMk cId="108387387" sldId="257"/>
            <ac:grpSpMk id="16" creationId="{2A7F3A7D-1232-4BDE-ACB6-F7CDEF0668CF}"/>
          </ac:grpSpMkLst>
        </pc:grpChg>
        <pc:picChg chg="add mod">
          <ac:chgData name="Mark Baker" userId="7debe814d9197520" providerId="LiveId" clId="{F6F1EBAA-7F68-4BC0-9B22-160631024226}" dt="2019-09-20T14:47:26.820" v="564" actId="26606"/>
          <ac:picMkLst>
            <pc:docMk/>
            <pc:sldMk cId="108387387" sldId="257"/>
            <ac:picMk id="5" creationId="{5817B6AF-0CAC-459D-9888-45646B44FC3E}"/>
          </ac:picMkLst>
        </pc:picChg>
        <pc:picChg chg="add del">
          <ac:chgData name="Mark Baker" userId="7debe814d9197520" providerId="LiveId" clId="{F6F1EBAA-7F68-4BC0-9B22-160631024226}" dt="2019-09-20T14:47:21.064" v="561" actId="26606"/>
          <ac:picMkLst>
            <pc:docMk/>
            <pc:sldMk cId="108387387" sldId="257"/>
            <ac:picMk id="12" creationId="{8161BB1E-0062-4056-AB94-121EF614D5FB}"/>
          </ac:picMkLst>
        </pc:picChg>
        <pc:cxnChg chg="add del">
          <ac:chgData name="Mark Baker" userId="7debe814d9197520" providerId="LiveId" clId="{F6F1EBAA-7F68-4BC0-9B22-160631024226}" dt="2019-09-20T14:47:21.064" v="561" actId="26606"/>
          <ac:cxnSpMkLst>
            <pc:docMk/>
            <pc:sldMk cId="108387387" sldId="257"/>
            <ac:cxnSpMk id="14" creationId="{8FBC01E2-D629-4319-B5CB-BFA461B8CF30}"/>
          </ac:cxnSpMkLst>
        </pc:cxnChg>
      </pc:sldChg>
      <pc:sldChg chg="modSp add">
        <pc:chgData name="Mark Baker" userId="7debe814d9197520" providerId="LiveId" clId="{F6F1EBAA-7F68-4BC0-9B22-160631024226}" dt="2019-09-22T15:21:44.994" v="2926" actId="20577"/>
        <pc:sldMkLst>
          <pc:docMk/>
          <pc:sldMk cId="343362185" sldId="258"/>
        </pc:sldMkLst>
        <pc:spChg chg="mod">
          <ac:chgData name="Mark Baker" userId="7debe814d9197520" providerId="LiveId" clId="{F6F1EBAA-7F68-4BC0-9B22-160631024226}" dt="2019-09-22T15:21:44.994" v="2926" actId="20577"/>
          <ac:spMkLst>
            <pc:docMk/>
            <pc:sldMk cId="343362185" sldId="258"/>
            <ac:spMk id="2" creationId="{1C2B405A-91DA-4FEA-BB5A-98265B98A32F}"/>
          </ac:spMkLst>
        </pc:spChg>
        <pc:spChg chg="mod">
          <ac:chgData name="Mark Baker" userId="7debe814d9197520" providerId="LiveId" clId="{F6F1EBAA-7F68-4BC0-9B22-160631024226}" dt="2019-09-20T14:33:06.267" v="552" actId="20577"/>
          <ac:spMkLst>
            <pc:docMk/>
            <pc:sldMk cId="343362185" sldId="258"/>
            <ac:spMk id="3" creationId="{814B7C2C-1FCF-44E2-9D2B-A163C605C98B}"/>
          </ac:spMkLst>
        </pc:spChg>
      </pc:sldChg>
      <pc:sldChg chg="modSp add">
        <pc:chgData name="Mark Baker" userId="7debe814d9197520" providerId="LiveId" clId="{F6F1EBAA-7F68-4BC0-9B22-160631024226}" dt="2019-09-20T15:23:50.491" v="1328" actId="27636"/>
        <pc:sldMkLst>
          <pc:docMk/>
          <pc:sldMk cId="664597977" sldId="259"/>
        </pc:sldMkLst>
        <pc:spChg chg="mod">
          <ac:chgData name="Mark Baker" userId="7debe814d9197520" providerId="LiveId" clId="{F6F1EBAA-7F68-4BC0-9B22-160631024226}" dt="2019-09-20T15:23:43.811" v="1326" actId="1076"/>
          <ac:spMkLst>
            <pc:docMk/>
            <pc:sldMk cId="664597977" sldId="259"/>
            <ac:spMk id="2" creationId="{76E7F5ED-8FAA-439C-9DCF-9981DF3E4790}"/>
          </ac:spMkLst>
        </pc:spChg>
        <pc:spChg chg="mod">
          <ac:chgData name="Mark Baker" userId="7debe814d9197520" providerId="LiveId" clId="{F6F1EBAA-7F68-4BC0-9B22-160631024226}" dt="2019-09-20T15:23:50.491" v="1328" actId="27636"/>
          <ac:spMkLst>
            <pc:docMk/>
            <pc:sldMk cId="664597977" sldId="259"/>
            <ac:spMk id="3" creationId="{D829D803-EF17-4C19-BA46-0F9B5805FB79}"/>
          </ac:spMkLst>
        </pc:spChg>
      </pc:sldChg>
      <pc:sldChg chg="modSp add">
        <pc:chgData name="Mark Baker" userId="7debe814d9197520" providerId="LiveId" clId="{F6F1EBAA-7F68-4BC0-9B22-160631024226}" dt="2019-09-21T02:55:02.913" v="1866" actId="313"/>
        <pc:sldMkLst>
          <pc:docMk/>
          <pc:sldMk cId="4177794264" sldId="260"/>
        </pc:sldMkLst>
        <pc:spChg chg="mod">
          <ac:chgData name="Mark Baker" userId="7debe814d9197520" providerId="LiveId" clId="{F6F1EBAA-7F68-4BC0-9B22-160631024226}" dt="2019-09-21T02:55:02.913" v="1866" actId="313"/>
          <ac:spMkLst>
            <pc:docMk/>
            <pc:sldMk cId="4177794264" sldId="260"/>
            <ac:spMk id="2" creationId="{66705435-6E60-4EF8-B70F-C226C4A76C3E}"/>
          </ac:spMkLst>
        </pc:spChg>
        <pc:spChg chg="mod">
          <ac:chgData name="Mark Baker" userId="7debe814d9197520" providerId="LiveId" clId="{F6F1EBAA-7F68-4BC0-9B22-160631024226}" dt="2019-09-21T02:54:04.620" v="1840" actId="20577"/>
          <ac:spMkLst>
            <pc:docMk/>
            <pc:sldMk cId="4177794264" sldId="260"/>
            <ac:spMk id="3" creationId="{8A473F9B-F291-47C7-B014-92C00A5B1478}"/>
          </ac:spMkLst>
        </pc:spChg>
      </pc:sldChg>
      <pc:sldChg chg="addSp delSp modSp add">
        <pc:chgData name="Mark Baker" userId="7debe814d9197520" providerId="LiveId" clId="{F6F1EBAA-7F68-4BC0-9B22-160631024226}" dt="2019-09-21T03:03:00.257" v="1985" actId="20577"/>
        <pc:sldMkLst>
          <pc:docMk/>
          <pc:sldMk cId="154742304" sldId="261"/>
        </pc:sldMkLst>
        <pc:spChg chg="mod">
          <ac:chgData name="Mark Baker" userId="7debe814d9197520" providerId="LiveId" clId="{F6F1EBAA-7F68-4BC0-9B22-160631024226}" dt="2019-09-21T02:56:30.961" v="1889" actId="20577"/>
          <ac:spMkLst>
            <pc:docMk/>
            <pc:sldMk cId="154742304" sldId="261"/>
            <ac:spMk id="2" creationId="{C503D2E6-C202-4470-AF35-58D039969570}"/>
          </ac:spMkLst>
        </pc:spChg>
        <pc:spChg chg="mod">
          <ac:chgData name="Mark Baker" userId="7debe814d9197520" providerId="LiveId" clId="{F6F1EBAA-7F68-4BC0-9B22-160631024226}" dt="2019-09-21T03:03:00.257" v="1985" actId="20577"/>
          <ac:spMkLst>
            <pc:docMk/>
            <pc:sldMk cId="154742304" sldId="261"/>
            <ac:spMk id="3" creationId="{F96346C3-11F2-4CDF-B06A-7093F1EA4C93}"/>
          </ac:spMkLst>
        </pc:spChg>
        <pc:spChg chg="add del mod">
          <ac:chgData name="Mark Baker" userId="7debe814d9197520" providerId="LiveId" clId="{F6F1EBAA-7F68-4BC0-9B22-160631024226}" dt="2019-09-21T02:58:30.148" v="1951"/>
          <ac:spMkLst>
            <pc:docMk/>
            <pc:sldMk cId="154742304" sldId="261"/>
            <ac:spMk id="4" creationId="{3FDFB060-D276-499F-9481-7AFF7F989417}"/>
          </ac:spMkLst>
        </pc:spChg>
        <pc:spChg chg="add mod">
          <ac:chgData name="Mark Baker" userId="7debe814d9197520" providerId="LiveId" clId="{F6F1EBAA-7F68-4BC0-9B22-160631024226}" dt="2019-09-21T03:02:37.946" v="1979" actId="12"/>
          <ac:spMkLst>
            <pc:docMk/>
            <pc:sldMk cId="154742304" sldId="261"/>
            <ac:spMk id="5" creationId="{10183E75-FA06-42AF-B41D-7896216F2658}"/>
          </ac:spMkLst>
        </pc:spChg>
      </pc:sldChg>
      <pc:sldChg chg="modSp add">
        <pc:chgData name="Mark Baker" userId="7debe814d9197520" providerId="LiveId" clId="{F6F1EBAA-7F68-4BC0-9B22-160631024226}" dt="2019-09-22T16:23:50.464" v="2985" actId="20577"/>
        <pc:sldMkLst>
          <pc:docMk/>
          <pc:sldMk cId="1414915183" sldId="262"/>
        </pc:sldMkLst>
        <pc:spChg chg="mod">
          <ac:chgData name="Mark Baker" userId="7debe814d9197520" providerId="LiveId" clId="{F6F1EBAA-7F68-4BC0-9B22-160631024226}" dt="2019-09-22T15:12:18.134" v="2801" actId="255"/>
          <ac:spMkLst>
            <pc:docMk/>
            <pc:sldMk cId="1414915183" sldId="262"/>
            <ac:spMk id="2" creationId="{A3EC4E4D-C977-4DA1-A7CB-59A2F543C7A6}"/>
          </ac:spMkLst>
        </pc:spChg>
        <pc:spChg chg="mod">
          <ac:chgData name="Mark Baker" userId="7debe814d9197520" providerId="LiveId" clId="{F6F1EBAA-7F68-4BC0-9B22-160631024226}" dt="2019-09-22T16:23:50.464" v="2985" actId="20577"/>
          <ac:spMkLst>
            <pc:docMk/>
            <pc:sldMk cId="1414915183" sldId="262"/>
            <ac:spMk id="3" creationId="{1BF77CCD-5A2D-448F-AEBD-B4F3F536C6EA}"/>
          </ac:spMkLst>
        </pc:spChg>
      </pc:sldChg>
      <pc:sldChg chg="addSp delSp modSp add">
        <pc:chgData name="Mark Baker" userId="7debe814d9197520" providerId="LiveId" clId="{F6F1EBAA-7F68-4BC0-9B22-160631024226}" dt="2019-09-22T15:45:12.276" v="2981" actId="114"/>
        <pc:sldMkLst>
          <pc:docMk/>
          <pc:sldMk cId="4084418484" sldId="263"/>
        </pc:sldMkLst>
        <pc:spChg chg="del">
          <ac:chgData name="Mark Baker" userId="7debe814d9197520" providerId="LiveId" clId="{F6F1EBAA-7F68-4BC0-9B22-160631024226}" dt="2019-09-22T15:23:02.138" v="2929" actId="478"/>
          <ac:spMkLst>
            <pc:docMk/>
            <pc:sldMk cId="4084418484" sldId="263"/>
            <ac:spMk id="2" creationId="{28358EEE-9FF2-4CBD-9B67-5A87A7C51FAF}"/>
          </ac:spMkLst>
        </pc:spChg>
        <pc:spChg chg="del">
          <ac:chgData name="Mark Baker" userId="7debe814d9197520" providerId="LiveId" clId="{F6F1EBAA-7F68-4BC0-9B22-160631024226}" dt="2019-09-22T15:22:56.743" v="2928" actId="931"/>
          <ac:spMkLst>
            <pc:docMk/>
            <pc:sldMk cId="4084418484" sldId="263"/>
            <ac:spMk id="3" creationId="{4CA04226-5B0F-4A24-A915-284A83231900}"/>
          </ac:spMkLst>
        </pc:spChg>
        <pc:spChg chg="add mod">
          <ac:chgData name="Mark Baker" userId="7debe814d9197520" providerId="LiveId" clId="{F6F1EBAA-7F68-4BC0-9B22-160631024226}" dt="2019-09-22T15:45:12.276" v="2981" actId="114"/>
          <ac:spMkLst>
            <pc:docMk/>
            <pc:sldMk cId="4084418484" sldId="263"/>
            <ac:spMk id="6" creationId="{691CFE2D-252F-45C3-869D-D8D498FA6419}"/>
          </ac:spMkLst>
        </pc:spChg>
        <pc:picChg chg="add mod">
          <ac:chgData name="Mark Baker" userId="7debe814d9197520" providerId="LiveId" clId="{F6F1EBAA-7F68-4BC0-9B22-160631024226}" dt="2019-09-22T15:24:22.742" v="2978" actId="1440"/>
          <ac:picMkLst>
            <pc:docMk/>
            <pc:sldMk cId="4084418484" sldId="263"/>
            <ac:picMk id="5" creationId="{009FFBB0-8510-467E-ACDA-812FE1B4DE58}"/>
          </ac:picMkLst>
        </pc:picChg>
      </pc:sldChg>
      <pc:sldChg chg="addSp delSp modSp add">
        <pc:chgData name="Mark Baker" userId="7debe814d9197520" providerId="LiveId" clId="{F6F1EBAA-7F68-4BC0-9B22-160631024226}" dt="2019-09-22T16:30:18.942" v="3005" actId="14100"/>
        <pc:sldMkLst>
          <pc:docMk/>
          <pc:sldMk cId="2880773451" sldId="264"/>
        </pc:sldMkLst>
        <pc:spChg chg="mod">
          <ac:chgData name="Mark Baker" userId="7debe814d9197520" providerId="LiveId" clId="{F6F1EBAA-7F68-4BC0-9B22-160631024226}" dt="2019-09-22T16:30:18.942" v="3005" actId="14100"/>
          <ac:spMkLst>
            <pc:docMk/>
            <pc:sldMk cId="2880773451" sldId="264"/>
            <ac:spMk id="2" creationId="{5A302F42-1FBB-49CD-BEF7-D703FC97912C}"/>
          </ac:spMkLst>
        </pc:spChg>
        <pc:spChg chg="del">
          <ac:chgData name="Mark Baker" userId="7debe814d9197520" providerId="LiveId" clId="{F6F1EBAA-7F68-4BC0-9B22-160631024226}" dt="2019-09-22T16:29:50.595" v="2987" actId="931"/>
          <ac:spMkLst>
            <pc:docMk/>
            <pc:sldMk cId="2880773451" sldId="264"/>
            <ac:spMk id="3" creationId="{6598AA34-0499-4D5F-BADA-7D91153CE0F9}"/>
          </ac:spMkLst>
        </pc:spChg>
        <pc:picChg chg="add mod">
          <ac:chgData name="Mark Baker" userId="7debe814d9197520" providerId="LiveId" clId="{F6F1EBAA-7F68-4BC0-9B22-160631024226}" dt="2019-09-22T16:30:13.165" v="3004" actId="1076"/>
          <ac:picMkLst>
            <pc:docMk/>
            <pc:sldMk cId="2880773451" sldId="264"/>
            <ac:picMk id="5" creationId="{7BCBAB15-706E-4860-8D35-BD4DA45475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1239-F687-4A85-AD90-2EA5E237F19E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3931888-ACA9-4FCA-894A-75BADE4CA4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2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1239-F687-4A85-AD90-2EA5E237F19E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1888-ACA9-4FCA-894A-75BADE4CA4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19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1239-F687-4A85-AD90-2EA5E237F19E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1888-ACA9-4FCA-894A-75BADE4CA4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81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1239-F687-4A85-AD90-2EA5E237F19E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1888-ACA9-4FCA-894A-75BADE4CA4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09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1239-F687-4A85-AD90-2EA5E237F19E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1888-ACA9-4FCA-894A-75BADE4CA4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55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1239-F687-4A85-AD90-2EA5E237F19E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1888-ACA9-4FCA-894A-75BADE4CA4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3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1239-F687-4A85-AD90-2EA5E237F19E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1888-ACA9-4FCA-894A-75BADE4CA4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3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1239-F687-4A85-AD90-2EA5E237F19E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1888-ACA9-4FCA-894A-75BADE4CA4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4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1239-F687-4A85-AD90-2EA5E237F19E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1888-ACA9-4FCA-894A-75BADE4CA4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7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1239-F687-4A85-AD90-2EA5E237F19E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1888-ACA9-4FCA-894A-75BADE4CA4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88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50B1239-F687-4A85-AD90-2EA5E237F19E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1888-ACA9-4FCA-894A-75BADE4CA4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55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1239-F687-4A85-AD90-2EA5E237F19E}" type="datetimeFigureOut">
              <a:rPr lang="en-CA" smtClean="0"/>
              <a:t>20/09/2019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931888-ACA9-4FCA-894A-75BADE4CA44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04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town_discography#Number_One_Sing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0F6C-1F03-418B-9632-C0557F378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8800" dirty="0"/>
              <a:t>Motown, 1959-1972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D763E-E067-47BA-9DEB-306FF83E4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Another rock and roll</a:t>
            </a:r>
          </a:p>
        </p:txBody>
      </p:sp>
    </p:spTree>
    <p:extLst>
      <p:ext uri="{BB962C8B-B14F-4D97-AF65-F5344CB8AC3E}">
        <p14:creationId xmlns:p14="http://schemas.microsoft.com/office/powerpoint/2010/main" val="155596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405A-91DA-4FEA-BB5A-98265B98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Detroit, a.k.a. Motown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7C2C-1FCF-44E2-9D2B-A163C605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Detroit, MI: centre of African-American urban culture	</a:t>
            </a:r>
          </a:p>
          <a:p>
            <a:r>
              <a:rPr lang="en-CA" dirty="0"/>
              <a:t>Headquarters of the Big Three: Ford, GM, Chrysler</a:t>
            </a:r>
          </a:p>
          <a:p>
            <a:r>
              <a:rPr lang="en-CA" dirty="0"/>
              <a:t>1950 US census: Detroit fifth largest population: 1,849,568</a:t>
            </a:r>
          </a:p>
          <a:p>
            <a:r>
              <a:rPr lang="en-CA" dirty="0"/>
              <a:t>WWII encouraged large-scale migration to the city, including about 50,000 African-Americans, as well as a large number of southern whites.</a:t>
            </a:r>
          </a:p>
          <a:p>
            <a:r>
              <a:rPr lang="en-CA" dirty="0"/>
              <a:t>Led to 1943 race riot: provoked by Packard’s efforts to integrate workers: 34 died, 25 were African-Americans.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36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F5ED-8FAA-439C-9DCF-9981DF3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0534"/>
            <a:ext cx="9291215" cy="1049235"/>
          </a:xfrm>
        </p:spPr>
        <p:txBody>
          <a:bodyPr/>
          <a:lstStyle/>
          <a:p>
            <a:r>
              <a:rPr lang="en-CA" dirty="0"/>
              <a:t>Berry Gordy </a:t>
            </a:r>
            <a:r>
              <a:rPr lang="en-CA" dirty="0" err="1"/>
              <a:t>jr</a:t>
            </a:r>
            <a:r>
              <a:rPr lang="en-CA" dirty="0"/>
              <a:t>, 1929-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D803-EF17-4C19-BA46-0F9B5805F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89770"/>
            <a:ext cx="9291215" cy="397657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Seventh of eight children</a:t>
            </a:r>
          </a:p>
          <a:p>
            <a:r>
              <a:rPr lang="en-CA" dirty="0"/>
              <a:t>Father, Berry Gordy II, was son of plantation owner and female slave, moved to </a:t>
            </a:r>
            <a:r>
              <a:rPr lang="en-CA" dirty="0" err="1"/>
              <a:t>Detroi</a:t>
            </a:r>
            <a:r>
              <a:rPr lang="en-CA" dirty="0"/>
              <a:t> for manufacture jobs.</a:t>
            </a:r>
          </a:p>
          <a:p>
            <a:r>
              <a:rPr lang="en-CA" dirty="0"/>
              <a:t>Gordy Jr dropped out of high school, became a boxer.</a:t>
            </a:r>
          </a:p>
          <a:p>
            <a:r>
              <a:rPr lang="en-CA" dirty="0"/>
              <a:t>1950: drafted into army, served in Korea until 1953.</a:t>
            </a:r>
          </a:p>
          <a:p>
            <a:r>
              <a:rPr lang="en-CA" dirty="0"/>
              <a:t>Opened 3-D Record Mart; considered working at Lincoln-Mercury, then met Jackie Wilson</a:t>
            </a:r>
          </a:p>
          <a:p>
            <a:r>
              <a:rPr lang="en-CA" dirty="0"/>
              <a:t>1957: co-wrote “</a:t>
            </a:r>
            <a:r>
              <a:rPr lang="en-CA" dirty="0" err="1"/>
              <a:t>Reet</a:t>
            </a:r>
            <a:r>
              <a:rPr lang="en-CA" dirty="0"/>
              <a:t> Petite” and “Lonely Teardrops,” big hits for Wilson.</a:t>
            </a:r>
          </a:p>
          <a:p>
            <a:r>
              <a:rPr lang="en-CA" dirty="0"/>
              <a:t>1958: co-wrote “All I could do was cry” for Etta James (Chess)</a:t>
            </a:r>
          </a:p>
        </p:txBody>
      </p:sp>
    </p:spTree>
    <p:extLst>
      <p:ext uri="{BB962C8B-B14F-4D97-AF65-F5344CB8AC3E}">
        <p14:creationId xmlns:p14="http://schemas.microsoft.com/office/powerpoint/2010/main" val="66459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352-89CA-4F4E-B231-FA6D39AE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71355"/>
            <a:ext cx="3530157" cy="1049235"/>
          </a:xfrm>
        </p:spPr>
        <p:txBody>
          <a:bodyPr>
            <a:normAutofit/>
          </a:bodyPr>
          <a:lstStyle/>
          <a:p>
            <a:r>
              <a:rPr lang="en-CA" dirty="0" err="1"/>
              <a:t>motown</a:t>
            </a:r>
            <a:endParaRPr lang="en-CA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B742207-52CC-48DD-9248-BC89F0068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853756"/>
            <a:ext cx="4530429" cy="361259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Berry Gordy Jr.</a:t>
            </a:r>
          </a:p>
          <a:p>
            <a:r>
              <a:rPr lang="en-US" sz="2400" dirty="0"/>
              <a:t>Tamla Records, Jan 12, 1959</a:t>
            </a:r>
          </a:p>
          <a:p>
            <a:r>
              <a:rPr lang="en-US" sz="2400" dirty="0"/>
              <a:t>Motown Records, April 1960</a:t>
            </a:r>
          </a:p>
          <a:p>
            <a:r>
              <a:rPr lang="en-US" sz="2400" dirty="0"/>
              <a:t>Racially integrated</a:t>
            </a:r>
          </a:p>
          <a:p>
            <a:r>
              <a:rPr lang="en-US" sz="2400" dirty="0"/>
              <a:t>Cross-over: soul and pop</a:t>
            </a:r>
          </a:p>
          <a:p>
            <a:r>
              <a:rPr lang="en-US" sz="2400" dirty="0"/>
              <a:t>Goal: market African-American music to largely white audience.</a:t>
            </a:r>
          </a:p>
          <a:p>
            <a:r>
              <a:rPr lang="en-US" sz="2400" dirty="0"/>
              <a:t>“The Voice of Young America”</a:t>
            </a: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5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7B6AF-0CAC-459D-9888-45646B44F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6830" y="1116345"/>
            <a:ext cx="4655742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5435-6E60-4EF8-B70F-C226C4A7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Motown: “</a:t>
            </a:r>
            <a:r>
              <a:rPr lang="en-CA" dirty="0" err="1"/>
              <a:t>Hitsville</a:t>
            </a:r>
            <a:r>
              <a:rPr lang="en-CA" dirty="0"/>
              <a:t> USA”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3F9B-F291-47C7-B014-92C00A5B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1957: Gordy met Robinson.</a:t>
            </a:r>
          </a:p>
          <a:p>
            <a:r>
              <a:rPr lang="en-CA" dirty="0"/>
              <a:t>Began producing and co-writing songs.</a:t>
            </a:r>
          </a:p>
          <a:p>
            <a:r>
              <a:rPr lang="en-CA" dirty="0"/>
              <a:t>1959: borrowed $800 from family to start Tamla Records.</a:t>
            </a:r>
          </a:p>
          <a:p>
            <a:r>
              <a:rPr lang="en-CA" dirty="0"/>
              <a:t>Barret Strong’s “Money (that’s what I want),” charted on Anna Records label.</a:t>
            </a:r>
          </a:p>
          <a:p>
            <a:r>
              <a:rPr lang="en-CA" dirty="0"/>
              <a:t>Followed by many hits:</a:t>
            </a:r>
          </a:p>
          <a:p>
            <a:r>
              <a:rPr lang="en-CA" dirty="0"/>
              <a:t>Smokey Robinson and the Miracles, “Shop Around,” “You’ve really got a hold on me,” “I’ll try something new,” etc.</a:t>
            </a:r>
          </a:p>
          <a:p>
            <a:r>
              <a:rPr lang="en-CA" dirty="0"/>
              <a:t>The </a:t>
            </a:r>
            <a:r>
              <a:rPr lang="en-CA" dirty="0" err="1"/>
              <a:t>Marvelettes</a:t>
            </a:r>
            <a:r>
              <a:rPr lang="en-CA" dirty="0"/>
              <a:t>, “Please </a:t>
            </a:r>
            <a:r>
              <a:rPr lang="en-CA" dirty="0" err="1"/>
              <a:t>Mr</a:t>
            </a:r>
            <a:r>
              <a:rPr lang="en-CA" dirty="0"/>
              <a:t> Postman,” hit the top of R&amp;B and Pop charts.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779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2F42-1FBB-49CD-BEF7-D703FC97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19" y="804519"/>
            <a:ext cx="3196775" cy="1049235"/>
          </a:xfrm>
        </p:spPr>
        <p:txBody>
          <a:bodyPr/>
          <a:lstStyle/>
          <a:p>
            <a:r>
              <a:rPr lang="en-CA" dirty="0" err="1"/>
              <a:t>Hitsville</a:t>
            </a:r>
            <a:r>
              <a:rPr lang="en-CA" dirty="0"/>
              <a:t>, </a:t>
            </a:r>
            <a:r>
              <a:rPr lang="en-CA" dirty="0" err="1"/>
              <a:t>usa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BAB15-706E-4860-8D35-BD4DA4547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2" y="498970"/>
            <a:ext cx="6740759" cy="5055570"/>
          </a:xfrm>
        </p:spPr>
      </p:pic>
    </p:spTree>
    <p:extLst>
      <p:ext uri="{BB962C8B-B14F-4D97-AF65-F5344CB8AC3E}">
        <p14:creationId xmlns:p14="http://schemas.microsoft.com/office/powerpoint/2010/main" val="288077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D2E6-C202-4470-AF35-58D03996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Gordy found the talent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46C3-11F2-4CDF-B06A-7093F1EA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67" y="1853754"/>
            <a:ext cx="4758431" cy="38435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Supremes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Marvin Gaye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Temptations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Jimmy Ruffin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Contours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 Four Tops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83E75-FA06-42AF-B41D-7896216F2658}"/>
              </a:ext>
            </a:extLst>
          </p:cNvPr>
          <p:cNvSpPr txBox="1"/>
          <p:nvPr/>
        </p:nvSpPr>
        <p:spPr>
          <a:xfrm>
            <a:off x="6516211" y="1804680"/>
            <a:ext cx="4758431" cy="389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Gladys Knight &amp; the Pips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The Commodores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The </a:t>
            </a:r>
            <a:r>
              <a:rPr lang="en-US" sz="2800" dirty="0" err="1"/>
              <a:t>Velvelettes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Martha and the </a:t>
            </a:r>
            <a:r>
              <a:rPr lang="en-US" sz="2800" dirty="0" err="1"/>
              <a:t>Vandellas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Stevie Wonder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The Jackson Five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474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4E4D-C977-4DA1-A7CB-59A2F543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7" y="342419"/>
            <a:ext cx="9291215" cy="1049235"/>
          </a:xfrm>
        </p:spPr>
        <p:txBody>
          <a:bodyPr>
            <a:normAutofit/>
          </a:bodyPr>
          <a:lstStyle/>
          <a:p>
            <a:r>
              <a:rPr lang="en-CA" sz="4000" dirty="0"/>
              <a:t>Motown 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7CCD-5A2D-448F-AEBD-B4F3F536C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7" y="1704514"/>
            <a:ext cx="10573305" cy="3761832"/>
          </a:xfrm>
        </p:spPr>
        <p:txBody>
          <a:bodyPr>
            <a:noAutofit/>
          </a:bodyPr>
          <a:lstStyle/>
          <a:p>
            <a:r>
              <a:rPr lang="en-CA" sz="1600" dirty="0"/>
              <a:t>For the complete list: </a:t>
            </a:r>
            <a:r>
              <a:rPr lang="en-CA" sz="1600" dirty="0">
                <a:hlinkClick r:id="rId2"/>
              </a:rPr>
              <a:t>https://en.wikipedia.org/wiki/Motown_discography#Number_One_Singles</a:t>
            </a:r>
            <a:endParaRPr lang="en-CA" sz="1600" dirty="0"/>
          </a:p>
          <a:p>
            <a:r>
              <a:rPr lang="en-CA" sz="1600" dirty="0"/>
              <a:t>Highlights: </a:t>
            </a:r>
            <a:r>
              <a:rPr lang="en-US" sz="1600" dirty="0"/>
              <a:t>Between 1960-1969: 79 singles in Top Ten of Billboard Hot 100</a:t>
            </a:r>
          </a:p>
          <a:p>
            <a:r>
              <a:rPr lang="en-CA" sz="1600" dirty="0"/>
              <a:t>Late Nov 1963:  Billboard discontinued its Black Music Chart, because it no longer reflected African-Americans’ tastes.</a:t>
            </a:r>
          </a:p>
          <a:p>
            <a:r>
              <a:rPr lang="en-CA" sz="1600" dirty="0"/>
              <a:t>1963: Motown’s breakthrough: had nine Top Ten Hits.</a:t>
            </a:r>
          </a:p>
          <a:p>
            <a:r>
              <a:rPr lang="en-CA" sz="1600" dirty="0"/>
              <a:t>1964: George Harrison said that his favourites groups are the Miracles and Martha and the </a:t>
            </a:r>
            <a:r>
              <a:rPr lang="en-CA" sz="1600" dirty="0" err="1"/>
              <a:t>Vandellas</a:t>
            </a:r>
            <a:r>
              <a:rPr lang="en-CA" sz="1600" dirty="0"/>
              <a:t>.</a:t>
            </a:r>
          </a:p>
          <a:p>
            <a:r>
              <a:rPr lang="en-CA" sz="1600" dirty="0"/>
              <a:t>Became the most successful record producing company in USA: 1966: Billboard reported that 75% of Motown recorded songs entered the Billboard Top 100, while industry average was 10%.</a:t>
            </a:r>
          </a:p>
          <a:p>
            <a:r>
              <a:rPr lang="en-CA" sz="1600" dirty="0"/>
              <a:t>1960-1969: put a new single onto the charts every 1.5 weeks.</a:t>
            </a:r>
          </a:p>
        </p:txBody>
      </p:sp>
    </p:spTree>
    <p:extLst>
      <p:ext uri="{BB962C8B-B14F-4D97-AF65-F5344CB8AC3E}">
        <p14:creationId xmlns:p14="http://schemas.microsoft.com/office/powerpoint/2010/main" val="141491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FFBB0-8510-467E-ACDA-812FE1B4D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65" y="140376"/>
            <a:ext cx="4909351" cy="6633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CFE2D-252F-45C3-869D-D8D498FA6419}"/>
              </a:ext>
            </a:extLst>
          </p:cNvPr>
          <p:cNvSpPr txBox="1"/>
          <p:nvPr/>
        </p:nvSpPr>
        <p:spPr>
          <a:xfrm>
            <a:off x="1402672" y="1757778"/>
            <a:ext cx="4616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i="1" dirty="0"/>
              <a:t>Time</a:t>
            </a:r>
            <a:r>
              <a:rPr lang="en-CA" sz="3200" dirty="0"/>
              <a:t> Magazine cover, May 21, 1965</a:t>
            </a:r>
          </a:p>
        </p:txBody>
      </p:sp>
    </p:spTree>
    <p:extLst>
      <p:ext uri="{BB962C8B-B14F-4D97-AF65-F5344CB8AC3E}">
        <p14:creationId xmlns:p14="http://schemas.microsoft.com/office/powerpoint/2010/main" val="40844184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451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Rockwell</vt:lpstr>
      <vt:lpstr>Wingdings</vt:lpstr>
      <vt:lpstr>Gallery</vt:lpstr>
      <vt:lpstr>Motown, 1959-1972</vt:lpstr>
      <vt:lpstr>Detroit, a.k.a. Motown</vt:lpstr>
      <vt:lpstr>Berry Gordy jr, 1929-</vt:lpstr>
      <vt:lpstr>motown</vt:lpstr>
      <vt:lpstr>Motown: “Hitsville USA”</vt:lpstr>
      <vt:lpstr>Hitsville, usa</vt:lpstr>
      <vt:lpstr>Gordy found the talent</vt:lpstr>
      <vt:lpstr>Motown Hits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Motown, 1959-1972</dc:title>
  <dc:creator>Mark Baker</dc:creator>
  <cp:lastModifiedBy>Mark Baker</cp:lastModifiedBy>
  <cp:revision>1</cp:revision>
  <dcterms:created xsi:type="dcterms:W3CDTF">2019-09-20T14:47:26Z</dcterms:created>
  <dcterms:modified xsi:type="dcterms:W3CDTF">2019-09-22T16:30:23Z</dcterms:modified>
</cp:coreProperties>
</file>