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75460-8CC9-4875-893F-4061B27B8B9D}" v="2" dt="2019-10-30T03:23:01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2" autoAdjust="0"/>
    <p:restoredTop sz="94716"/>
  </p:normalViewPr>
  <p:slideViewPr>
    <p:cSldViewPr snapToGrid="0">
      <p:cViewPr varScale="1">
        <p:scale>
          <a:sx n="81" d="100"/>
          <a:sy n="81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94375460-8CC9-4875-893F-4061B27B8B9D}"/>
    <pc:docChg chg="custSel modSld">
      <pc:chgData name="Mark Baker" userId="7debe814d9197520" providerId="LiveId" clId="{94375460-8CC9-4875-893F-4061B27B8B9D}" dt="2019-11-05T00:03:47.245" v="47" actId="20577"/>
      <pc:docMkLst>
        <pc:docMk/>
      </pc:docMkLst>
      <pc:sldChg chg="modSp">
        <pc:chgData name="Mark Baker" userId="7debe814d9197520" providerId="LiveId" clId="{94375460-8CC9-4875-893F-4061B27B8B9D}" dt="2019-10-30T02:46:56.723" v="26" actId="20577"/>
        <pc:sldMkLst>
          <pc:docMk/>
          <pc:sldMk cId="338179568" sldId="257"/>
        </pc:sldMkLst>
        <pc:spChg chg="mod">
          <ac:chgData name="Mark Baker" userId="7debe814d9197520" providerId="LiveId" clId="{94375460-8CC9-4875-893F-4061B27B8B9D}" dt="2019-10-30T02:46:56.723" v="26" actId="20577"/>
          <ac:spMkLst>
            <pc:docMk/>
            <pc:sldMk cId="338179568" sldId="257"/>
            <ac:spMk id="3" creationId="{00000000-0000-0000-0000-000000000000}"/>
          </ac:spMkLst>
        </pc:spChg>
      </pc:sldChg>
      <pc:sldChg chg="modSp">
        <pc:chgData name="Mark Baker" userId="7debe814d9197520" providerId="LiveId" clId="{94375460-8CC9-4875-893F-4061B27B8B9D}" dt="2019-10-30T03:23:01.356" v="31"/>
        <pc:sldMkLst>
          <pc:docMk/>
          <pc:sldMk cId="2224189826" sldId="258"/>
        </pc:sldMkLst>
        <pc:spChg chg="mod">
          <ac:chgData name="Mark Baker" userId="7debe814d9197520" providerId="LiveId" clId="{94375460-8CC9-4875-893F-4061B27B8B9D}" dt="2019-10-30T03:23:01.356" v="31"/>
          <ac:spMkLst>
            <pc:docMk/>
            <pc:sldMk cId="2224189826" sldId="258"/>
            <ac:spMk id="3" creationId="{00000000-0000-0000-0000-000000000000}"/>
          </ac:spMkLst>
        </pc:spChg>
      </pc:sldChg>
      <pc:sldChg chg="modSp">
        <pc:chgData name="Mark Baker" userId="7debe814d9197520" providerId="LiveId" clId="{94375460-8CC9-4875-893F-4061B27B8B9D}" dt="2019-11-05T00:03:47.245" v="47" actId="20577"/>
        <pc:sldMkLst>
          <pc:docMk/>
          <pc:sldMk cId="3093212768" sldId="263"/>
        </pc:sldMkLst>
        <pc:spChg chg="mod">
          <ac:chgData name="Mark Baker" userId="7debe814d9197520" providerId="LiveId" clId="{94375460-8CC9-4875-893F-4061B27B8B9D}" dt="2019-11-05T00:03:25.720" v="44" actId="1076"/>
          <ac:spMkLst>
            <pc:docMk/>
            <pc:sldMk cId="3093212768" sldId="263"/>
            <ac:spMk id="2" creationId="{00000000-0000-0000-0000-000000000000}"/>
          </ac:spMkLst>
        </pc:spChg>
        <pc:spChg chg="mod">
          <ac:chgData name="Mark Baker" userId="7debe814d9197520" providerId="LiveId" clId="{94375460-8CC9-4875-893F-4061B27B8B9D}" dt="2019-11-05T00:03:47.245" v="47" actId="20577"/>
          <ac:spMkLst>
            <pc:docMk/>
            <pc:sldMk cId="3093212768" sldId="263"/>
            <ac:spMk id="3" creationId="{00000000-0000-0000-0000-000000000000}"/>
          </ac:spMkLst>
        </pc:spChg>
      </pc:sldChg>
      <pc:sldChg chg="modSp">
        <pc:chgData name="Mark Baker" userId="7debe814d9197520" providerId="LiveId" clId="{94375460-8CC9-4875-893F-4061B27B8B9D}" dt="2019-10-30T02:57:40.097" v="30" actId="27636"/>
        <pc:sldMkLst>
          <pc:docMk/>
          <pc:sldMk cId="105400295" sldId="271"/>
        </pc:sldMkLst>
        <pc:spChg chg="mod">
          <ac:chgData name="Mark Baker" userId="7debe814d9197520" providerId="LiveId" clId="{94375460-8CC9-4875-893F-4061B27B8B9D}" dt="2019-10-30T02:57:40.097" v="30" actId="27636"/>
          <ac:spMkLst>
            <pc:docMk/>
            <pc:sldMk cId="105400295" sldId="271"/>
            <ac:spMk id="3" creationId="{00000000-0000-0000-0000-000000000000}"/>
          </ac:spMkLst>
        </pc:spChg>
      </pc:sldChg>
      <pc:sldChg chg="modSp">
        <pc:chgData name="Mark Baker" userId="7debe814d9197520" providerId="LiveId" clId="{94375460-8CC9-4875-893F-4061B27B8B9D}" dt="2019-10-28T04:27:06.602" v="24" actId="20577"/>
        <pc:sldMkLst>
          <pc:docMk/>
          <pc:sldMk cId="3503812209" sldId="272"/>
        </pc:sldMkLst>
        <pc:spChg chg="mod">
          <ac:chgData name="Mark Baker" userId="7debe814d9197520" providerId="LiveId" clId="{94375460-8CC9-4875-893F-4061B27B8B9D}" dt="2019-10-28T04:27:06.602" v="24" actId="20577"/>
          <ac:spMkLst>
            <pc:docMk/>
            <pc:sldMk cId="3503812209" sldId="272"/>
            <ac:spMk id="10" creationId="{7940EE26-1B0E-4C29-993C-7FE77E091E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UxdqEjocEQ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sezc05A4s2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503" y="41242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1947-2016)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748505"/>
            <a:ext cx="9601200" cy="3823354"/>
          </a:xfrm>
        </p:spPr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</a:t>
            </a:r>
            <a:r>
              <a:rPr lang="en-US">
                <a:hlinkClick r:id="rId3"/>
              </a:rPr>
              <a:t>=iYYRH4apXDo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417"/>
            <a:ext cx="9601200" cy="19132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308113"/>
            <a:ext cx="9720470" cy="1263833"/>
          </a:xfrm>
        </p:spPr>
        <p:txBody>
          <a:bodyPr>
            <a:normAutofit/>
          </a:bodyPr>
          <a:lstStyle/>
          <a:p>
            <a:r>
              <a:rPr lang="en-US" sz="6000" dirty="0"/>
              <a:t>Heart</a:t>
            </a:r>
            <a:r>
              <a:rPr lang="en-US" dirty="0"/>
              <a:t>, Ann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0" y="1818861"/>
            <a:ext cx="6307569" cy="4826637"/>
          </a:xfrm>
        </p:spPr>
        <p:txBody>
          <a:bodyPr>
            <a:normAutofit/>
          </a:bodyPr>
          <a:lstStyle/>
          <a:p>
            <a:r>
              <a:rPr lang="en-US" dirty="0"/>
              <a:t>Started in Seattle, WA, but Fisher brothers (Mike and Roger) escaped draft to Vancouver, Canada.</a:t>
            </a:r>
          </a:p>
          <a:p>
            <a:r>
              <a:rPr lang="en-US" dirty="0"/>
              <a:t>Ann joined before the move abroad.</a:t>
            </a:r>
          </a:p>
          <a:p>
            <a:r>
              <a:rPr lang="en-US" dirty="0"/>
              <a:t>Nancy (lead guitar) joined in 1974.</a:t>
            </a:r>
          </a:p>
          <a:p>
            <a:r>
              <a:rPr lang="en-CA" dirty="0"/>
              <a:t>Also: Roger Fisher (guitar), Howard </a:t>
            </a:r>
            <a:r>
              <a:rPr lang="en-CA" dirty="0" err="1"/>
              <a:t>Leese</a:t>
            </a:r>
            <a:r>
              <a:rPr lang="en-CA" dirty="0"/>
              <a:t> (keyboardist), Steve </a:t>
            </a:r>
            <a:r>
              <a:rPr lang="en-CA" dirty="0" err="1"/>
              <a:t>Fossen</a:t>
            </a:r>
            <a:r>
              <a:rPr lang="en-CA" dirty="0"/>
              <a:t> (bassist), and Michael </a:t>
            </a:r>
            <a:r>
              <a:rPr lang="en-CA" dirty="0" err="1"/>
              <a:t>Derosier</a:t>
            </a:r>
            <a:r>
              <a:rPr lang="en-CA" dirty="0"/>
              <a:t> (drums).</a:t>
            </a:r>
            <a:endParaRPr lang="en-US" dirty="0"/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rule); sold 2.5 million by 1977.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7669F8ED-7C05-5747-840D-F60EC2B2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88268"/>
            <a:ext cx="6900380" cy="3881463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6252-FE8F-3F4E-95AD-26BA2CD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Heart, 1977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13A0FC-89CC-418E-BEE4-502481A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Rolling Stone article: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www.rollingstone.com</a:t>
            </a:r>
            <a:r>
              <a:rPr lang="en-US" sz="1600" dirty="0"/>
              <a:t>/music/features/the-wilson-sisters-talk-heart-to-heart-19770728</a:t>
            </a:r>
          </a:p>
        </p:txBody>
      </p:sp>
    </p:spTree>
    <p:extLst>
      <p:ext uri="{BB962C8B-B14F-4D97-AF65-F5344CB8AC3E}">
        <p14:creationId xmlns:p14="http://schemas.microsoft.com/office/powerpoint/2010/main" val="419719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heroes;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they toured a lot locally.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CA" dirty="0">
                <a:hlinkClick r:id="rId2"/>
              </a:rPr>
              <a:t>https://www.youtube.com/watch?v=UxdqEjocEQQ</a:t>
            </a:r>
            <a:endParaRPr lang="en-CA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CA" dirty="0">
                <a:hlinkClick r:id="rId2"/>
              </a:rPr>
              <a:t>https://www.youtube.com/watch?v=sezc05A4s2g </a:t>
            </a:r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5655</TotalTime>
  <Words>1562</Words>
  <Application>Microsoft Office PowerPoint</Application>
  <PresentationFormat>Widescreen</PresentationFormat>
  <Paragraphs>283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1947-2016)</vt:lpstr>
      <vt:lpstr>The Rise and Fall of Ziggy Stardust and the Spiders from Mars, 1971-1972</vt:lpstr>
      <vt:lpstr>Iggy Pop  (born, 1947, as James Newell Osterberg, Jr.)</vt:lpstr>
      <vt:lpstr>Heart, Ann and Nancy Wilson</vt:lpstr>
      <vt:lpstr>Heart, 1977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222</cp:revision>
  <dcterms:created xsi:type="dcterms:W3CDTF">2015-11-22T12:03:48Z</dcterms:created>
  <dcterms:modified xsi:type="dcterms:W3CDTF">2019-11-05T00:03:48Z</dcterms:modified>
</cp:coreProperties>
</file>