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A0767-E971-4A94-A0E8-48BFC1F19035}" v="1" dt="2019-11-27T23:43:18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10CA0767-E971-4A94-A0E8-48BFC1F19035}"/>
    <pc:docChg chg="custSel modSld">
      <pc:chgData name="Mark Baker" userId="7debe814d9197520" providerId="LiveId" clId="{10CA0767-E971-4A94-A0E8-48BFC1F19035}" dt="2019-11-27T23:44:09.894" v="22" actId="20577"/>
      <pc:docMkLst>
        <pc:docMk/>
      </pc:docMkLst>
      <pc:sldChg chg="modSp">
        <pc:chgData name="Mark Baker" userId="7debe814d9197520" providerId="LiveId" clId="{10CA0767-E971-4A94-A0E8-48BFC1F19035}" dt="2019-11-27T23:44:09.894" v="22" actId="20577"/>
        <pc:sldMkLst>
          <pc:docMk/>
          <pc:sldMk cId="1591316385" sldId="257"/>
        </pc:sldMkLst>
        <pc:spChg chg="mod">
          <ac:chgData name="Mark Baker" userId="7debe814d9197520" providerId="LiveId" clId="{10CA0767-E971-4A94-A0E8-48BFC1F19035}" dt="2019-11-27T23:44:09.894" v="22" actId="20577"/>
          <ac:spMkLst>
            <pc:docMk/>
            <pc:sldMk cId="1591316385" sldId="257"/>
            <ac:spMk id="3" creationId="{00000000-0000-0000-0000-000000000000}"/>
          </ac:spMkLst>
        </pc:spChg>
      </pc:sldChg>
      <pc:sldChg chg="modSp">
        <pc:chgData name="Mark Baker" userId="7debe814d9197520" providerId="LiveId" clId="{10CA0767-E971-4A94-A0E8-48BFC1F19035}" dt="2019-11-27T23:41:23.249" v="7" actId="27636"/>
        <pc:sldMkLst>
          <pc:docMk/>
          <pc:sldMk cId="2215571256" sldId="262"/>
        </pc:sldMkLst>
        <pc:spChg chg="mod">
          <ac:chgData name="Mark Baker" userId="7debe814d9197520" providerId="LiveId" clId="{10CA0767-E971-4A94-A0E8-48BFC1F19035}" dt="2019-11-27T23:41:23.249" v="7" actId="27636"/>
          <ac:spMkLst>
            <pc:docMk/>
            <pc:sldMk cId="2215571256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56C9-4597-45AE-B681-35F41CD0F3A6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391F8-CCD3-4666-ACC9-FB781B7F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Springsteen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Robert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Hilburn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1985, p. 28.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91F8-CCD3-4666-ACC9-FB781B7FB7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http://www.cbsnews.com/news/john-lennon-remembered-08-12-2005/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91F8-CCD3-4666-ACC9-FB781B7FB7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4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6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6F6B-305D-4463-AA9F-81EE481FDABB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qODbP1T3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qLZu0OF_D7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wsjE1O4Ow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>
                <a:latin typeface="Aharoni" panose="02010803020104030203" pitchFamily="2" charset="-79"/>
                <a:cs typeface="Aharoni" panose="02010803020104030203" pitchFamily="2" charset="-79"/>
              </a:rPr>
              <a:t>Rock and Roll in the late1970s in USA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/>
              <a:t>Country Rock, Jersey Shore Rock, </a:t>
            </a:r>
          </a:p>
          <a:p>
            <a:r>
              <a:rPr lang="en-US" sz="3600" b="1" dirty="0"/>
              <a:t>and </a:t>
            </a:r>
          </a:p>
          <a:p>
            <a:r>
              <a:rPr lang="en-US" sz="3600" b="1" dirty="0"/>
              <a:t>John Lennon</a:t>
            </a:r>
          </a:p>
        </p:txBody>
      </p:sp>
    </p:spTree>
    <p:extLst>
      <p:ext uri="{BB962C8B-B14F-4D97-AF65-F5344CB8AC3E}">
        <p14:creationId xmlns:p14="http://schemas.microsoft.com/office/powerpoint/2010/main" val="105737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The Eagles, 1971-1980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Began as Linda Ronstadt’s band: Don Henley (drums) and Glenn Frey (guitar).</a:t>
            </a:r>
          </a:p>
          <a:p>
            <a:r>
              <a:rPr lang="en-US" dirty="0"/>
              <a:t>Toured on Ronstadt’s Silk Purse tour.</a:t>
            </a:r>
          </a:p>
          <a:p>
            <a:r>
              <a:rPr lang="en-US" dirty="0"/>
              <a:t>Randy </a:t>
            </a:r>
            <a:r>
              <a:rPr lang="en-US" dirty="0" err="1"/>
              <a:t>Meisner</a:t>
            </a:r>
            <a:r>
              <a:rPr lang="en-US" dirty="0"/>
              <a:t> (bass), Bernie Leadon (guitar)</a:t>
            </a:r>
          </a:p>
          <a:p>
            <a:r>
              <a:rPr lang="en-US" dirty="0"/>
              <a:t>Peyote and Tequila, Mojave desert, Hopi Indians: </a:t>
            </a:r>
            <a:r>
              <a:rPr lang="en-US"/>
              <a:t>The Eagles</a:t>
            </a:r>
            <a:endParaRPr lang="en-US" dirty="0"/>
          </a:p>
          <a:p>
            <a:r>
              <a:rPr lang="en-US" dirty="0"/>
              <a:t>Country rock</a:t>
            </a:r>
          </a:p>
          <a:p>
            <a:r>
              <a:rPr lang="en-US" dirty="0"/>
              <a:t>Mainstream</a:t>
            </a:r>
          </a:p>
          <a:p>
            <a:r>
              <a:rPr lang="en-US" dirty="0"/>
              <a:t>Sometimes edgy lyrics</a:t>
            </a:r>
          </a:p>
          <a:p>
            <a:r>
              <a:rPr lang="en-US" dirty="0"/>
              <a:t>First hit: “Take it easy,” written by Frey and Jackson Browne, 1971</a:t>
            </a:r>
          </a:p>
          <a:p>
            <a:r>
              <a:rPr lang="en-US" dirty="0"/>
              <a:t>“Witchy Woman,” “Peaceful Easy Feeling”</a:t>
            </a:r>
          </a:p>
        </p:txBody>
      </p:sp>
    </p:spTree>
    <p:extLst>
      <p:ext uri="{BB962C8B-B14F-4D97-AF65-F5344CB8AC3E}">
        <p14:creationId xmlns:p14="http://schemas.microsoft.com/office/powerpoint/2010/main" val="365516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The Eagles, 1971-1980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1974: Don Felder “Fingers” joined the band on steel and electric guitar.</a:t>
            </a:r>
          </a:p>
          <a:p>
            <a:r>
              <a:rPr lang="en-US" i="1" dirty="0"/>
              <a:t>One of These Nights</a:t>
            </a:r>
            <a:r>
              <a:rPr lang="en-US" dirty="0"/>
              <a:t>, nominated from a Grammy.</a:t>
            </a:r>
          </a:p>
          <a:p>
            <a:r>
              <a:rPr lang="en-US" dirty="0"/>
              <a:t>1975: Leadon left, replaced by Joe Walsh (guitar, vocals, keyboard).</a:t>
            </a:r>
          </a:p>
          <a:p>
            <a:r>
              <a:rPr lang="en-US" dirty="0"/>
              <a:t>1976: </a:t>
            </a:r>
            <a:r>
              <a:rPr lang="en-US" i="1" dirty="0"/>
              <a:t>Their Greatest Hits 1971–1975</a:t>
            </a:r>
            <a:r>
              <a:rPr lang="en-US" dirty="0"/>
              <a:t>: highest-selling album in U.S. history: 29 million copies sold in USA; 42 million copies worldwide.</a:t>
            </a:r>
          </a:p>
          <a:p>
            <a:r>
              <a:rPr lang="en-US" dirty="0"/>
              <a:t>Dec. 1976: </a:t>
            </a:r>
            <a:r>
              <a:rPr lang="en-US" i="1" dirty="0"/>
              <a:t>Hotel California</a:t>
            </a:r>
            <a:r>
              <a:rPr lang="en-US" dirty="0"/>
              <a:t>: “New Kid in Town” and “Hotel California” huge hits.</a:t>
            </a:r>
          </a:p>
          <a:p>
            <a:r>
              <a:rPr lang="en-US" dirty="0"/>
              <a:t>“Hotel California” has been variously interpreted.</a:t>
            </a:r>
          </a:p>
          <a:p>
            <a:r>
              <a:rPr lang="en-US" dirty="0">
                <a:hlinkClick r:id="rId2"/>
              </a:rPr>
              <a:t>https://www.youtube.com/watch?v=iqODbP1T3nk</a:t>
            </a:r>
            <a:endParaRPr lang="en-US" dirty="0"/>
          </a:p>
          <a:p>
            <a:r>
              <a:rPr lang="en-US" dirty="0"/>
              <a:t>“The Last Resort,” surprisingly critical of USA and Christians.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5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125"/>
            <a:ext cx="11254154" cy="132556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Bruce Springsteen, 1965 to present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07697" cy="45189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Jersey born (and sound)</a:t>
            </a:r>
          </a:p>
          <a:p>
            <a:r>
              <a:rPr lang="en-US" dirty="0"/>
              <a:t>Father, Dutch-Irish descent, worked as bus driver, often unemployed.</a:t>
            </a:r>
          </a:p>
          <a:p>
            <a:r>
              <a:rPr lang="en-US" dirty="0"/>
              <a:t>Mother, Adele </a:t>
            </a:r>
            <a:r>
              <a:rPr lang="en-US" dirty="0" err="1"/>
              <a:t>Zerilli</a:t>
            </a:r>
            <a:r>
              <a:rPr lang="en-US" dirty="0"/>
              <a:t>, Italian, legal secretary, main bread-winner.</a:t>
            </a:r>
          </a:p>
          <a:p>
            <a:r>
              <a:rPr lang="en-US" dirty="0"/>
              <a:t>Catholic born and raised, “loner, who wanted nothing more than to play his guitar.”</a:t>
            </a:r>
          </a:p>
          <a:p>
            <a:r>
              <a:rPr lang="en-US" dirty="0"/>
              <a:t>Mom bought him a guitar for $16.</a:t>
            </a:r>
          </a:p>
          <a:p>
            <a:r>
              <a:rPr lang="en-US" dirty="0"/>
              <a:t>Managed to get a 4F and avoid Vietnam War.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66" y="1825625"/>
            <a:ext cx="3972703" cy="42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Bruce Springsteen, 1965 to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63265" cy="4842461"/>
          </a:xfrm>
        </p:spPr>
        <p:txBody>
          <a:bodyPr/>
          <a:lstStyle/>
          <a:p>
            <a:r>
              <a:rPr lang="en-US" dirty="0"/>
              <a:t>Lead guitar, vocals, became “The Boss”</a:t>
            </a:r>
          </a:p>
          <a:p>
            <a:r>
              <a:rPr lang="en-US" dirty="0"/>
              <a:t>Gathered gradually the E Street Band.</a:t>
            </a:r>
          </a:p>
          <a:p>
            <a:r>
              <a:rPr lang="en-US" dirty="0"/>
              <a:t>Prolific writer, more words in one song than others’ whole albums.</a:t>
            </a:r>
          </a:p>
          <a:p>
            <a:r>
              <a:rPr lang="en-US" dirty="0"/>
              <a:t>Rock and Folk, mostly, poetic lyrics.</a:t>
            </a:r>
          </a:p>
          <a:p>
            <a:r>
              <a:rPr lang="en-US" dirty="0"/>
              <a:t>Sometimes very mainstream, other times adventurous.</a:t>
            </a:r>
          </a:p>
          <a:p>
            <a:r>
              <a:rPr lang="en-US" dirty="0"/>
              <a:t>Columbia Records signed in 1972, next Bob Dylan, but they wanted more popular music.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22" y="1941342"/>
            <a:ext cx="3166140" cy="45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2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Bruce Springsteen, 1965 to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5901" y="1825625"/>
            <a:ext cx="762468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album, </a:t>
            </a:r>
            <a:r>
              <a:rPr lang="en-US" i="1" dirty="0"/>
              <a:t>Greetings from Asbury Park, N. J.</a:t>
            </a:r>
            <a:r>
              <a:rPr lang="en-US" dirty="0"/>
              <a:t>, 1973</a:t>
            </a:r>
          </a:p>
          <a:p>
            <a:r>
              <a:rPr lang="en-US" dirty="0"/>
              <a:t>One of those that grew on you:</a:t>
            </a:r>
          </a:p>
          <a:p>
            <a:r>
              <a:rPr lang="en-US" dirty="0"/>
              <a:t>“Blinded by the Light” (later, huge hit for Manfred Mann’s </a:t>
            </a:r>
            <a:r>
              <a:rPr lang="en-US" dirty="0" err="1"/>
              <a:t>Earthband</a:t>
            </a:r>
            <a:r>
              <a:rPr lang="en-US" dirty="0"/>
              <a:t>, 1977)</a:t>
            </a:r>
          </a:p>
          <a:p>
            <a:r>
              <a:rPr lang="en-US" dirty="0"/>
              <a:t> “For You,” “</a:t>
            </a:r>
            <a:r>
              <a:rPr lang="en-US" dirty="0" err="1"/>
              <a:t>Growin</a:t>
            </a:r>
            <a:r>
              <a:rPr lang="en-US" dirty="0"/>
              <a:t>’ Up,” “Lost in the Flood,” “Spirit in the Night,” “It’s Hard to be a Saint in the City”.</a:t>
            </a:r>
          </a:p>
          <a:p>
            <a:r>
              <a:rPr lang="en-US" dirty="0"/>
              <a:t> “Lost in the Flood”: </a:t>
            </a:r>
            <a:r>
              <a:rPr lang="en-US" dirty="0">
                <a:hlinkClick r:id="rId2"/>
              </a:rPr>
              <a:t>https://www.youtube.com/watch?v=qLZu0OF_D7c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1" y="1825625"/>
            <a:ext cx="3430274" cy="34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0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Garamond" panose="02020404030301010803" pitchFamily="18" charset="0"/>
              </a:rPr>
              <a:t>John Lennon, 1940-1980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1880315"/>
            <a:ext cx="6838681" cy="4549194"/>
          </a:xfrm>
        </p:spPr>
        <p:txBody>
          <a:bodyPr>
            <a:normAutofit/>
          </a:bodyPr>
          <a:lstStyle/>
          <a:p>
            <a:r>
              <a:rPr lang="en-US" dirty="0"/>
              <a:t>Post Beatles career was interesting, but subdued.</a:t>
            </a:r>
          </a:p>
          <a:p>
            <a:r>
              <a:rPr lang="en-US" i="1" dirty="0"/>
              <a:t>Imagine</a:t>
            </a:r>
            <a:r>
              <a:rPr lang="en-US" dirty="0"/>
              <a:t>, 1971</a:t>
            </a:r>
          </a:p>
          <a:p>
            <a:r>
              <a:rPr lang="en-US" dirty="0"/>
              <a:t>“Working Class Hero” (released 1971 [USA], 1975 [UK])</a:t>
            </a:r>
          </a:p>
          <a:p>
            <a:pPr lvl="1"/>
            <a:r>
              <a:rPr lang="en-US" dirty="0">
                <a:hlinkClick r:id="rId3"/>
              </a:rPr>
              <a:t>https://www.youtube.com/watch?v=ziwsjE1O4Ow</a:t>
            </a:r>
            <a:endParaRPr lang="en-US" dirty="0"/>
          </a:p>
          <a:p>
            <a:r>
              <a:rPr lang="en-US" dirty="0"/>
              <a:t>May Pang, lover and experiment, 1971-1975</a:t>
            </a:r>
          </a:p>
          <a:p>
            <a:r>
              <a:rPr lang="en-US" i="1" dirty="0"/>
              <a:t>Rock and Roll</a:t>
            </a:r>
            <a:r>
              <a:rPr lang="en-US" dirty="0"/>
              <a:t>, 1975</a:t>
            </a:r>
          </a:p>
          <a:p>
            <a:r>
              <a:rPr lang="en-US" dirty="0"/>
              <a:t>Retired to raise Sean (b. </a:t>
            </a:r>
            <a:r>
              <a:rPr lang="en-US"/>
              <a:t>1975).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93" y="2730321"/>
            <a:ext cx="4377737" cy="36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0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Garamond" panose="02020404030301010803" pitchFamily="18" charset="0"/>
              </a:rPr>
              <a:t>Lennon’s death, 8 December 1980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825625"/>
            <a:ext cx="62631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Double Fantasy</a:t>
            </a:r>
            <a:r>
              <a:rPr lang="en-US" dirty="0"/>
              <a:t>, 17 November 1980</a:t>
            </a:r>
          </a:p>
          <a:p>
            <a:r>
              <a:rPr lang="en-US" dirty="0"/>
              <a:t>Annie </a:t>
            </a:r>
            <a:r>
              <a:rPr lang="en-US" dirty="0" err="1"/>
              <a:t>Liebovitz</a:t>
            </a:r>
            <a:r>
              <a:rPr lang="en-US" dirty="0"/>
              <a:t> photo</a:t>
            </a:r>
          </a:p>
          <a:p>
            <a:r>
              <a:rPr lang="en-US" dirty="0"/>
              <a:t>Last interview: “I still believe in love, peace. I still believe in positive thinking. … And I consider that my work won't be finished until I'm dead and buried, and I hope that's a long, long time.“</a:t>
            </a:r>
          </a:p>
          <a:p>
            <a:r>
              <a:rPr lang="en-US" dirty="0"/>
              <a:t>Mark David Chapman: Had Lennon sign his copy of </a:t>
            </a:r>
            <a:r>
              <a:rPr lang="en-US" i="1" dirty="0"/>
              <a:t>Double Fantasy.</a:t>
            </a:r>
            <a:endParaRPr lang="en-US" dirty="0"/>
          </a:p>
          <a:p>
            <a:r>
              <a:rPr lang="en-US" dirty="0"/>
              <a:t>Chapman pleaded guilty, sentenced to 20 years to life, still serving….</a:t>
            </a:r>
          </a:p>
          <a:p>
            <a:r>
              <a:rPr lang="en-US" dirty="0"/>
              <a:t>David Bowie </a:t>
            </a:r>
            <a:r>
              <a:rPr lang="en-US"/>
              <a:t>was next?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0" y="2893324"/>
            <a:ext cx="4519332" cy="29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662</Words>
  <Application>Microsoft Office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Garamond</vt:lpstr>
      <vt:lpstr>Office Theme</vt:lpstr>
      <vt:lpstr>Rock and Roll in the late1970s in USA</vt:lpstr>
      <vt:lpstr>The Eagles, 1971-1980</vt:lpstr>
      <vt:lpstr>The Eagles, 1971-1980</vt:lpstr>
      <vt:lpstr>Bruce Springsteen, 1965 to present</vt:lpstr>
      <vt:lpstr>Bruce Springsteen, 1965 to present</vt:lpstr>
      <vt:lpstr>Bruce Springsteen, 1965 to present</vt:lpstr>
      <vt:lpstr>John Lennon, 1940-1980</vt:lpstr>
      <vt:lpstr>Lennon’s death, 8 December 1980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71</cp:revision>
  <dcterms:created xsi:type="dcterms:W3CDTF">2015-12-13T13:25:42Z</dcterms:created>
  <dcterms:modified xsi:type="dcterms:W3CDTF">2019-11-27T23:44:10Z</dcterms:modified>
</cp:coreProperties>
</file>