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70" r:id="rId11"/>
    <p:sldId id="265" r:id="rId12"/>
    <p:sldId id="271" r:id="rId13"/>
    <p:sldId id="275" r:id="rId14"/>
    <p:sldId id="279" r:id="rId15"/>
    <p:sldId id="261" r:id="rId16"/>
    <p:sldId id="263" r:id="rId17"/>
    <p:sldId id="262" r:id="rId18"/>
    <p:sldId id="273" r:id="rId19"/>
    <p:sldId id="282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BB941-1958-4667-8FB0-E2FA3BEE29D8}" v="2" dt="2019-09-11T22:58:5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ADCBB941-1958-4667-8FB0-E2FA3BEE29D8}"/>
    <pc:docChg chg="custSel modSld sldOrd">
      <pc:chgData name="Mark Baker" userId="7debe814d9197520" providerId="LiveId" clId="{ADCBB941-1958-4667-8FB0-E2FA3BEE29D8}" dt="2019-09-11T23:00:09.313" v="225" actId="20577"/>
      <pc:docMkLst>
        <pc:docMk/>
      </pc:docMkLst>
      <pc:sldChg chg="modSp">
        <pc:chgData name="Mark Baker" userId="7debe814d9197520" providerId="LiveId" clId="{ADCBB941-1958-4667-8FB0-E2FA3BEE29D8}" dt="2019-09-11T22:50:05.375" v="211" actId="20577"/>
        <pc:sldMkLst>
          <pc:docMk/>
          <pc:sldMk cId="2626437058" sldId="257"/>
        </pc:sldMkLst>
        <pc:spChg chg="mod">
          <ac:chgData name="Mark Baker" userId="7debe814d9197520" providerId="LiveId" clId="{ADCBB941-1958-4667-8FB0-E2FA3BEE29D8}" dt="2019-09-11T22:50:05.375" v="211" actId="20577"/>
          <ac:spMkLst>
            <pc:docMk/>
            <pc:sldMk cId="2626437058" sldId="257"/>
            <ac:spMk id="2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2:26:14.145" v="163" actId="20577"/>
        <pc:sldMkLst>
          <pc:docMk/>
          <pc:sldMk cId="1239824292" sldId="262"/>
        </pc:sldMkLst>
        <pc:spChg chg="mod">
          <ac:chgData name="Mark Baker" userId="7debe814d9197520" providerId="LiveId" clId="{ADCBB941-1958-4667-8FB0-E2FA3BEE29D8}" dt="2019-09-11T22:26:14.145" v="163" actId="20577"/>
          <ac:spMkLst>
            <pc:docMk/>
            <pc:sldMk cId="1239824292" sldId="262"/>
            <ac:spMk id="3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3:00:09.313" v="225" actId="20577"/>
        <pc:sldMkLst>
          <pc:docMk/>
          <pc:sldMk cId="27093596" sldId="263"/>
        </pc:sldMkLst>
        <pc:spChg chg="mod">
          <ac:chgData name="Mark Baker" userId="7debe814d9197520" providerId="LiveId" clId="{ADCBB941-1958-4667-8FB0-E2FA3BEE29D8}" dt="2019-09-11T23:00:09.313" v="225" actId="20577"/>
          <ac:spMkLst>
            <pc:docMk/>
            <pc:sldMk cId="27093596" sldId="263"/>
            <ac:spMk id="3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2:21:15.379" v="49" actId="20577"/>
        <pc:sldMkLst>
          <pc:docMk/>
          <pc:sldMk cId="3751597966" sldId="264"/>
        </pc:sldMkLst>
        <pc:spChg chg="mod">
          <ac:chgData name="Mark Baker" userId="7debe814d9197520" providerId="LiveId" clId="{ADCBB941-1958-4667-8FB0-E2FA3BEE29D8}" dt="2019-09-11T22:21:15.379" v="49" actId="20577"/>
          <ac:spMkLst>
            <pc:docMk/>
            <pc:sldMk cId="3751597966" sldId="264"/>
            <ac:spMk id="3" creationId="{00000000-0000-0000-0000-000000000000}"/>
          </ac:spMkLst>
        </pc:spChg>
      </pc:sldChg>
      <pc:sldChg chg="ord">
        <pc:chgData name="Mark Baker" userId="7debe814d9197520" providerId="LiveId" clId="{ADCBB941-1958-4667-8FB0-E2FA3BEE29D8}" dt="2019-09-11T22:57:10.086" v="212"/>
        <pc:sldMkLst>
          <pc:docMk/>
          <pc:sldMk cId="2228129065" sldId="265"/>
        </pc:sldMkLst>
      </pc:sldChg>
      <pc:sldChg chg="modSp">
        <pc:chgData name="Mark Baker" userId="7debe814d9197520" providerId="LiveId" clId="{ADCBB941-1958-4667-8FB0-E2FA3BEE29D8}" dt="2019-09-11T22:20:22.472" v="46" actId="20577"/>
        <pc:sldMkLst>
          <pc:docMk/>
          <pc:sldMk cId="2084315320" sldId="268"/>
        </pc:sldMkLst>
        <pc:spChg chg="mod">
          <ac:chgData name="Mark Baker" userId="7debe814d9197520" providerId="LiveId" clId="{ADCBB941-1958-4667-8FB0-E2FA3BEE29D8}" dt="2019-09-11T22:20:22.472" v="46" actId="20577"/>
          <ac:spMkLst>
            <pc:docMk/>
            <pc:sldMk cId="2084315320" sldId="268"/>
            <ac:spMk id="2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2:23:35.224" v="139" actId="20577"/>
        <pc:sldMkLst>
          <pc:docMk/>
          <pc:sldMk cId="3356507563" sldId="271"/>
        </pc:sldMkLst>
        <pc:spChg chg="mod">
          <ac:chgData name="Mark Baker" userId="7debe814d9197520" providerId="LiveId" clId="{ADCBB941-1958-4667-8FB0-E2FA3BEE29D8}" dt="2019-09-11T22:23:35.224" v="139" actId="20577"/>
          <ac:spMkLst>
            <pc:docMk/>
            <pc:sldMk cId="3356507563" sldId="271"/>
            <ac:spMk id="2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2:24:42.740" v="144" actId="20577"/>
        <pc:sldMkLst>
          <pc:docMk/>
          <pc:sldMk cId="1739031549" sldId="274"/>
        </pc:sldMkLst>
        <pc:spChg chg="mod">
          <ac:chgData name="Mark Baker" userId="7debe814d9197520" providerId="LiveId" clId="{ADCBB941-1958-4667-8FB0-E2FA3BEE29D8}" dt="2019-09-11T22:24:42.740" v="144" actId="20577"/>
          <ac:spMkLst>
            <pc:docMk/>
            <pc:sldMk cId="1739031549" sldId="274"/>
            <ac:spMk id="2" creationId="{00000000-0000-0000-0000-000000000000}"/>
          </ac:spMkLst>
        </pc:spChg>
      </pc:sldChg>
      <pc:sldChg chg="modSp">
        <pc:chgData name="Mark Baker" userId="7debe814d9197520" providerId="LiveId" clId="{ADCBB941-1958-4667-8FB0-E2FA3BEE29D8}" dt="2019-09-11T22:57:10.146" v="213" actId="27636"/>
        <pc:sldMkLst>
          <pc:docMk/>
          <pc:sldMk cId="3890948878" sldId="275"/>
        </pc:sldMkLst>
        <pc:spChg chg="mod">
          <ac:chgData name="Mark Baker" userId="7debe814d9197520" providerId="LiveId" clId="{ADCBB941-1958-4667-8FB0-E2FA3BEE29D8}" dt="2019-09-11T22:57:10.146" v="213" actId="27636"/>
          <ac:spMkLst>
            <pc:docMk/>
            <pc:sldMk cId="3890948878" sldId="27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by_boom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 Birth Rates from 1909-2008. The number of births per thousand people in the United States. The red segment is known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Baby boomer"/>
              </a:rPr>
              <a:t>Baby Boomer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period. The drop in 1970 is due to excluding births to non-residents.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DCL_LpOlTY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rQWU2Ecs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Independent radio stations turned to other markets, especially teenagers.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</a:t>
            </a:r>
            <a:r>
              <a:rPr lang="en-US"/>
              <a:t>kid: armed </a:t>
            </a:r>
            <a:r>
              <a:rPr lang="en-US" dirty="0"/>
              <a:t>robbery in high school, prison, 1944-1947</a:t>
            </a:r>
          </a:p>
          <a:p>
            <a:r>
              <a:rPr lang="en-US" dirty="0"/>
              <a:t>After, worked in an automobile plant, married.</a:t>
            </a:r>
          </a:p>
          <a:p>
            <a:r>
              <a:rPr lang="en-US" dirty="0"/>
              <a:t>Early 1953, influenced by T-Bone Walker’s guitar playing, joined the Johnnie Johnson Trio.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Bob </a:t>
            </a:r>
            <a:r>
              <a:rPr lang="en-US" dirty="0" err="1"/>
              <a:t>Wills’s</a:t>
            </a:r>
            <a:r>
              <a:rPr lang="en-US" dirty="0"/>
              <a:t> “Ida Red,” became “</a:t>
            </a:r>
            <a:r>
              <a:rPr lang="en-US" dirty="0" err="1"/>
              <a:t>Maybellene</a:t>
            </a:r>
            <a:r>
              <a:rPr lang="en-US" dirty="0"/>
              <a:t>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Penniman</a:t>
            </a:r>
            <a:r>
              <a:rPr lang="en-US" dirty="0"/>
              <a:t> (born 1932, Macon, Georgia), third of 12 kids.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1945 or 1947: Sister Rosetta Tharpe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important Rock “Disc Jockey” (DJ)</a:t>
            </a:r>
          </a:p>
          <a:p>
            <a:r>
              <a:rPr lang="en-US" dirty="0"/>
              <a:t>High School band: Sultans of Swing</a:t>
            </a:r>
          </a:p>
          <a:p>
            <a:r>
              <a:rPr lang="en-US" dirty="0"/>
              <a:t>DJ on Armed Forces Radio (WWII)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C6A3F1BF-66CC-4B9D-A4CD-2538CAF6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76" y="0"/>
            <a:ext cx="57195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5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very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WWII cut of shellac supplies from India.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630,000 people affected by the flood in Mississippi, Louisiana, and Arkansas.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Accelerated again after WWII</a:t>
            </a:r>
          </a:p>
          <a:p>
            <a:r>
              <a:rPr lang="en-CA" dirty="0"/>
              <a:t>By 1970, 47% of AA lived in north, whereas only 10% in 1910.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4DA7B12-10B2-4209-BD93-9965D5BB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961</Words>
  <Application>Microsoft Office PowerPoint</Application>
  <PresentationFormat>Widescreen</PresentationFormat>
  <Paragraphs>129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The audience</vt:lpstr>
      <vt:lpstr>Post World War II Baby Boom, the last</vt:lpstr>
      <vt:lpstr>The audience</vt:lpstr>
      <vt:lpstr>Transistor Radios</vt:lpstr>
      <vt:lpstr>Howlin’ Wolf</vt:lpstr>
      <vt:lpstr>Muddy Waters</vt:lpstr>
      <vt:lpstr>Chuck Berry</vt:lpstr>
      <vt:lpstr>Little Richard</vt:lpstr>
      <vt:lpstr>Alan Freed (1921-1965), “Rock ‘n’Roll”</vt:lpstr>
      <vt:lpstr>PowerPoint Presentation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120</cp:revision>
  <dcterms:created xsi:type="dcterms:W3CDTF">2015-09-16T04:49:07Z</dcterms:created>
  <dcterms:modified xsi:type="dcterms:W3CDTF">2019-09-11T23:00:13Z</dcterms:modified>
</cp:coreProperties>
</file>