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58" r:id="rId6"/>
    <p:sldId id="259" r:id="rId7"/>
    <p:sldId id="257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3C31BF-15CA-4CC2-B12E-31F0F18C297B}" v="3" dt="2019-09-18T22:09:32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 latinLnBrk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B1635-7AB6-4A02-8F63-2344453D2D8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lt"/>
                <a:cs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ts val="24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480D-CB17-4C49-BB2A-C7514E1C7CEA}" type="datetimeFigureOut">
              <a:rPr lang="en-US" smtClean="0"/>
              <a:pPr/>
              <a:t>9/17/2019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CFA480D-CB17-4C49-BB2A-C7514E1C7CEA}" type="datetimeFigureOut">
              <a:rPr lang="en-US" smtClean="0"/>
              <a:pPr/>
              <a:t>9/17/2019</a:t>
            </a:fld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algn="r"/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>
              <a:defRPr sz="1600" baseline="0">
                <a:solidFill>
                  <a:schemeClr val="tx2"/>
                </a:solidFill>
              </a:defRPr>
            </a:lvl1pPr>
          </a:lstStyle>
          <a:p>
            <a:pPr algn="ctr"/>
            <a:fld id="{CEAB1635-7AB6-4A02-8F63-2344453D2D84}" type="slidenum">
              <a:rPr lang="en-US" smtClean="0"/>
              <a:pPr algn="ctr"/>
              <a:t>‹#›</a:t>
            </a:fld>
            <a:endParaRPr lang="en-US" sz="1600" baseline="0" dirty="0">
              <a:solidFill>
                <a:schemeClr val="tx2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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9nrInsANB8Q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xHQUvCkV20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35Cy7DUltY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MN-1nSQv3U" TargetMode="External"/><Relationship Id="rId2" Type="http://schemas.openxmlformats.org/officeDocument/2006/relationships/hyperlink" Target="https://www.youtube.com/watch?v=MMmljYkdr-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N6DXflD7f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800" dirty="0"/>
              <a:t>1954-1958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Elvis, Sun Records, and Rockabilly</a:t>
            </a:r>
          </a:p>
        </p:txBody>
      </p:sp>
    </p:spTree>
    <p:extLst>
      <p:ext uri="{BB962C8B-B14F-4D97-AF65-F5344CB8AC3E}">
        <p14:creationId xmlns:p14="http://schemas.microsoft.com/office/powerpoint/2010/main" val="302616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1053" y="1620253"/>
            <a:ext cx="4235115" cy="4860758"/>
          </a:xfrm>
        </p:spPr>
        <p:txBody>
          <a:bodyPr/>
          <a:lstStyle/>
          <a:p>
            <a:r>
              <a:rPr lang="en-US" dirty="0"/>
              <a:t>Bill Haley and the Comets, 1954</a:t>
            </a:r>
          </a:p>
          <a:p>
            <a:r>
              <a:rPr lang="en-US" dirty="0"/>
              <a:t>Written by Max Freedman and James Meyer in 1952.</a:t>
            </a:r>
          </a:p>
          <a:p>
            <a:r>
              <a:rPr lang="en-US" dirty="0"/>
              <a:t>Blackboard Jungle, 1955, led to its popularity.</a:t>
            </a:r>
          </a:p>
          <a:p>
            <a:r>
              <a:rPr lang="en-US" dirty="0"/>
              <a:t>Caused Teddy Boy riots in London.</a:t>
            </a:r>
          </a:p>
          <a:p>
            <a:r>
              <a:rPr lang="en-CA" dirty="0"/>
              <a:t>1958: Notting Hill race riots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Rock around the Clock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371600"/>
            <a:ext cx="3352800" cy="46207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82251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54" y="1371600"/>
            <a:ext cx="5807242" cy="498455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Teddy Boys, Chelmsford, UK, 1950s</a:t>
            </a:r>
          </a:p>
        </p:txBody>
      </p:sp>
    </p:spTree>
    <p:extLst>
      <p:ext uri="{BB962C8B-B14F-4D97-AF65-F5344CB8AC3E}">
        <p14:creationId xmlns:p14="http://schemas.microsoft.com/office/powerpoint/2010/main" val="31209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5286777" cy="4572000"/>
          </a:xfrm>
        </p:spPr>
        <p:txBody>
          <a:bodyPr/>
          <a:lstStyle/>
          <a:p>
            <a:r>
              <a:rPr lang="en-US" dirty="0"/>
              <a:t>Charles Hardin Holley</a:t>
            </a:r>
          </a:p>
          <a:p>
            <a:r>
              <a:rPr lang="en-US" dirty="0"/>
              <a:t>Lubbock, Texas</a:t>
            </a:r>
          </a:p>
          <a:p>
            <a:r>
              <a:rPr lang="en-US" dirty="0"/>
              <a:t>First group: Buddy and Bob</a:t>
            </a:r>
          </a:p>
          <a:p>
            <a:r>
              <a:rPr lang="en-US" dirty="0"/>
              <a:t>June 1955: opened for Elvis Presley.</a:t>
            </a:r>
          </a:p>
          <a:p>
            <a:r>
              <a:rPr lang="en-US" dirty="0"/>
              <a:t>Moved from country to rock.</a:t>
            </a:r>
          </a:p>
          <a:p>
            <a:r>
              <a:rPr lang="en-US" dirty="0"/>
              <a:t>Ordinary guy, glasses, goofy.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7577" y="152400"/>
            <a:ext cx="8603087" cy="121920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Buddy Holly</a:t>
            </a:r>
            <a:r>
              <a:rPr lang="en-US" dirty="0">
                <a:effectLst/>
              </a:rPr>
              <a:t>, 7 Sep. 1936 –3 Feb. 1959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977" y="1524000"/>
            <a:ext cx="2971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41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48" y="1159887"/>
            <a:ext cx="7749108" cy="52280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23363"/>
          </a:xfrm>
        </p:spPr>
        <p:txBody>
          <a:bodyPr>
            <a:normAutofit fontScale="90000"/>
          </a:bodyPr>
          <a:lstStyle/>
          <a:p>
            <a:r>
              <a:rPr lang="en-US" dirty="0"/>
              <a:t>Buddy meets Elvis, 3 June 1955</a:t>
            </a:r>
          </a:p>
        </p:txBody>
      </p:sp>
    </p:spTree>
    <p:extLst>
      <p:ext uri="{BB962C8B-B14F-4D97-AF65-F5344CB8AC3E}">
        <p14:creationId xmlns:p14="http://schemas.microsoft.com/office/powerpoint/2010/main" val="395273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signed with Decca Records in Nashville, TN</a:t>
            </a:r>
          </a:p>
          <a:p>
            <a:r>
              <a:rPr lang="en-US" dirty="0"/>
              <a:t>Producer Owen Bradley, disagreed about control.</a:t>
            </a:r>
          </a:p>
          <a:p>
            <a:r>
              <a:rPr lang="en-US" dirty="0"/>
              <a:t>Norman Petty, Clovis, NM (Brunswick Records), “The Crickets”</a:t>
            </a:r>
          </a:p>
          <a:p>
            <a:r>
              <a:rPr lang="en-US" dirty="0"/>
              <a:t>1957: “That’ll be the day” (John Wayne, </a:t>
            </a:r>
            <a:r>
              <a:rPr lang="en-US" i="1" dirty="0"/>
              <a:t>The Searchers</a:t>
            </a:r>
            <a:r>
              <a:rPr lang="en-US" dirty="0"/>
              <a:t>) 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https://www.youtube.com/watch?v=9nrInsANB8Q</a:t>
            </a:r>
            <a:endParaRPr lang="en-US" dirty="0"/>
          </a:p>
          <a:p>
            <a:r>
              <a:rPr lang="en-US" dirty="0"/>
              <a:t>July 1957: “Peggy Sue”</a:t>
            </a:r>
          </a:p>
          <a:p>
            <a:r>
              <a:rPr lang="en-US" dirty="0"/>
              <a:t>Pioneered the rock band line up: two guitars, drums, bass.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Buddy Holly and the Crickets</a:t>
            </a:r>
          </a:p>
        </p:txBody>
      </p:sp>
    </p:spTree>
    <p:extLst>
      <p:ext uri="{BB962C8B-B14F-4D97-AF65-F5344CB8AC3E}">
        <p14:creationId xmlns:p14="http://schemas.microsoft.com/office/powerpoint/2010/main" val="114182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Winter Dance Party tour</a:t>
            </a:r>
          </a:p>
          <a:p>
            <a:r>
              <a:rPr lang="en-US" b="1" dirty="0"/>
              <a:t>Travelling conditions were terrible</a:t>
            </a:r>
          </a:p>
          <a:p>
            <a:r>
              <a:rPr lang="en-US" b="1" dirty="0"/>
              <a:t>Holly hired a plane to fly from Clear Lake Iowa, to Moorhead, Minn.</a:t>
            </a:r>
          </a:p>
          <a:p>
            <a:r>
              <a:rPr lang="en-US" b="1" dirty="0"/>
              <a:t>Invited </a:t>
            </a:r>
          </a:p>
          <a:p>
            <a:r>
              <a:rPr lang="en-US" b="1" dirty="0" err="1"/>
              <a:t>Jiles</a:t>
            </a:r>
            <a:r>
              <a:rPr lang="en-US" b="1" dirty="0"/>
              <a:t> Perry "J. P." Richardson, Jr. (“the Big Bopper”)</a:t>
            </a:r>
          </a:p>
          <a:p>
            <a:r>
              <a:rPr lang="en-US" b="1" dirty="0"/>
              <a:t>Ritchie Valens (“La </a:t>
            </a:r>
            <a:r>
              <a:rPr lang="en-US" b="1" dirty="0" err="1"/>
              <a:t>Bamba</a:t>
            </a:r>
            <a:r>
              <a:rPr lang="en-US" b="1" dirty="0"/>
              <a:t>”)</a:t>
            </a:r>
          </a:p>
          <a:p>
            <a:r>
              <a:rPr lang="en-US" b="1" dirty="0"/>
              <a:t>Crashed minutes after take off.</a:t>
            </a:r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day the music died, 3 February 1959 (Don Maclean)</a:t>
            </a:r>
          </a:p>
        </p:txBody>
      </p:sp>
    </p:spTree>
    <p:extLst>
      <p:ext uri="{BB962C8B-B14F-4D97-AF65-F5344CB8AC3E}">
        <p14:creationId xmlns:p14="http://schemas.microsoft.com/office/powerpoint/2010/main" val="345023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Memphis Recording Service</a:t>
            </a:r>
          </a:p>
          <a:p>
            <a:r>
              <a:rPr lang="en-US" dirty="0"/>
              <a:t>Sun Records, 1952-</a:t>
            </a:r>
          </a:p>
          <a:p>
            <a:r>
              <a:rPr lang="en-US" dirty="0"/>
              <a:t>Sam Phillips, 1923-2003</a:t>
            </a:r>
          </a:p>
          <a:p>
            <a:r>
              <a:rPr lang="en-US" dirty="0"/>
              <a:t>Marion </a:t>
            </a:r>
            <a:r>
              <a:rPr lang="en-US" dirty="0" err="1"/>
              <a:t>Keisker</a:t>
            </a:r>
            <a:r>
              <a:rPr lang="en-US" dirty="0"/>
              <a:t> (radio personality, “Meet Kitty Kelly”, 1946)</a:t>
            </a:r>
          </a:p>
          <a:p>
            <a:r>
              <a:rPr lang="en-US" dirty="0"/>
              <a:t>Elvis Aaron Presley, 1935-1977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0975"/>
            <a:ext cx="6149662" cy="759183"/>
          </a:xfrm>
        </p:spPr>
        <p:txBody>
          <a:bodyPr/>
          <a:lstStyle/>
          <a:p>
            <a:r>
              <a:rPr lang="en-US" dirty="0"/>
              <a:t>Elvis Presley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608" y="3810000"/>
            <a:ext cx="3133725" cy="2409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7" t="4334" r="26338" b="22050"/>
          <a:stretch/>
        </p:blipFill>
        <p:spPr>
          <a:xfrm>
            <a:off x="6963111" y="666095"/>
            <a:ext cx="1571222" cy="20530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214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456" y="1578735"/>
            <a:ext cx="3957034" cy="395703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“That’s All Right, Mama!” July 1954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89408"/>
            <a:ext cx="402464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Crudup, 1946: </a:t>
            </a:r>
            <a:r>
              <a:rPr lang="en-US" sz="2800" b="1" dirty="0">
                <a:hlinkClick r:id="rId3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Elvis, 1954: </a:t>
            </a:r>
            <a:r>
              <a:rPr lang="en-US" sz="2800" b="1" dirty="0">
                <a:hlinkClick r:id="rId4"/>
              </a:rPr>
              <a:t>link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Scotty Moore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Bill Black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“Blue Moon of Kentucky,” country roots</a:t>
            </a:r>
          </a:p>
        </p:txBody>
      </p:sp>
    </p:spTree>
    <p:extLst>
      <p:ext uri="{BB962C8B-B14F-4D97-AF65-F5344CB8AC3E}">
        <p14:creationId xmlns:p14="http://schemas.microsoft.com/office/powerpoint/2010/main" val="2898063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24" y="206010"/>
            <a:ext cx="6490952" cy="6445981"/>
          </a:xfrm>
        </p:spPr>
      </p:pic>
    </p:spTree>
    <p:extLst>
      <p:ext uri="{BB962C8B-B14F-4D97-AF65-F5344CB8AC3E}">
        <p14:creationId xmlns:p14="http://schemas.microsoft.com/office/powerpoint/2010/main" val="60421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414" y="957085"/>
            <a:ext cx="7886700" cy="40437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Elvis’s high school graduating class, 1953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645" y="791842"/>
            <a:ext cx="7070501" cy="5722529"/>
          </a:xfrm>
        </p:spPr>
      </p:pic>
    </p:spTree>
    <p:extLst>
      <p:ext uri="{BB962C8B-B14F-4D97-AF65-F5344CB8AC3E}">
        <p14:creationId xmlns:p14="http://schemas.microsoft.com/office/powerpoint/2010/main" val="114483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57250"/>
            <a:ext cx="7886700" cy="53239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Close up of Elvis’s grad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674" y="1307054"/>
            <a:ext cx="4010652" cy="41585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4365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Milton </a:t>
            </a:r>
            <a:r>
              <a:rPr lang="en-US" dirty="0" err="1"/>
              <a:t>Berle</a:t>
            </a:r>
            <a:r>
              <a:rPr lang="en-US" dirty="0"/>
              <a:t> show, 5 June 1956:</a:t>
            </a:r>
          </a:p>
          <a:p>
            <a:pPr lvl="1"/>
            <a:r>
              <a:rPr lang="en-US" dirty="0">
                <a:hlinkClick r:id="rId2"/>
              </a:rPr>
              <a:t>https://www.youtube.com/watch?v=MMmljYkdr-w</a:t>
            </a:r>
            <a:endParaRPr lang="en-US" dirty="0"/>
          </a:p>
          <a:p>
            <a:pPr lvl="1"/>
            <a:r>
              <a:rPr lang="en-US" dirty="0"/>
              <a:t>Critics were horrified: Jack Gould of the </a:t>
            </a:r>
            <a:r>
              <a:rPr lang="en-US" i="1" dirty="0"/>
              <a:t>New York Times</a:t>
            </a:r>
            <a:r>
              <a:rPr lang="en-US" dirty="0"/>
              <a:t>: “Mr. Presley has no discernible singing ability. ... His phrasing, if it can be called that, consists of the stereotyped variations that go with a beginner's aria in a bathtub. ... His one specialty is an accented movement of the body ... primarily identified with the repertoire of the blond bombshells of the </a:t>
            </a:r>
            <a:r>
              <a:rPr lang="en-US"/>
              <a:t>burlesque runway.”</a:t>
            </a:r>
            <a:endParaRPr lang="en-US" dirty="0"/>
          </a:p>
          <a:p>
            <a:r>
              <a:rPr lang="en-US" dirty="0"/>
              <a:t>Steve Allen Show, 1956:</a:t>
            </a:r>
          </a:p>
          <a:p>
            <a:pPr lvl="1"/>
            <a:r>
              <a:rPr lang="en-US" dirty="0">
                <a:hlinkClick r:id="rId3"/>
              </a:rPr>
              <a:t>https://www.youtube.com/watch?v=oMN-1nSQv3U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Hound Dog, 1956</a:t>
            </a:r>
          </a:p>
        </p:txBody>
      </p:sp>
    </p:spTree>
    <p:extLst>
      <p:ext uri="{BB962C8B-B14F-4D97-AF65-F5344CB8AC3E}">
        <p14:creationId xmlns:p14="http://schemas.microsoft.com/office/powerpoint/2010/main" val="387853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"The colored folks been singing it and playing it just like I'm </a:t>
            </a:r>
            <a:r>
              <a:rPr lang="en-US" dirty="0" err="1"/>
              <a:t>doin</a:t>
            </a:r>
            <a:r>
              <a:rPr lang="en-US" dirty="0"/>
              <a:t>‘ now, man, for more years than I know. They played it like that in the shanties and in their juke joints, and nobody paid it no mind 'til I goosed it up. I got it from them. Down in Tupelo, Mississippi, I used to hear old Arthur Crudup bang his box the way I do now, and I said if I ever got to the place where I could </a:t>
            </a:r>
            <a:r>
              <a:rPr lang="en-US"/>
              <a:t>feel like old </a:t>
            </a:r>
            <a:r>
              <a:rPr lang="en-US" dirty="0"/>
              <a:t>Arthur felt, I'd be a music man like nobody ever saw."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Elvis on Crudup (June 1956)</a:t>
            </a:r>
          </a:p>
        </p:txBody>
      </p:sp>
    </p:spTree>
    <p:extLst>
      <p:ext uri="{BB962C8B-B14F-4D97-AF65-F5344CB8AC3E}">
        <p14:creationId xmlns:p14="http://schemas.microsoft.com/office/powerpoint/2010/main" val="2782706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 recording for RCA records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Written by Tommy Durden and Mae Boren Axton.</a:t>
            </a:r>
          </a:p>
          <a:p>
            <a:pPr lvl="1"/>
            <a:r>
              <a:rPr lang="en-US" dirty="0"/>
              <a:t>Blue Moon Boys: S. Moore and B. Black</a:t>
            </a:r>
          </a:p>
          <a:p>
            <a:pPr lvl="1"/>
            <a:r>
              <a:rPr lang="en-US" dirty="0"/>
              <a:t>Chet Atkins: guitar</a:t>
            </a:r>
          </a:p>
          <a:p>
            <a:pPr lvl="1"/>
            <a:r>
              <a:rPr lang="en-US" dirty="0"/>
              <a:t>Floyd Cramer: piano</a:t>
            </a:r>
          </a:p>
          <a:p>
            <a:r>
              <a:rPr lang="en-US" dirty="0"/>
              <a:t>Most producers hated the recording.</a:t>
            </a:r>
          </a:p>
          <a:p>
            <a:r>
              <a:rPr lang="en-US" dirty="0"/>
              <a:t>Seven weeks number 1 on Billboard’s Top 100</a:t>
            </a:r>
          </a:p>
          <a:p>
            <a:r>
              <a:rPr lang="en-US" dirty="0"/>
              <a:t>Six weeks number 1 on Cashbox’s pop singles</a:t>
            </a:r>
          </a:p>
          <a:p>
            <a:r>
              <a:rPr lang="en-US" dirty="0"/>
              <a:t>Seventeen weeks top of C and W chart</a:t>
            </a:r>
          </a:p>
          <a:p>
            <a:r>
              <a:rPr lang="en-US" dirty="0"/>
              <a:t>Reached number 3 on R&amp;B chart.</a:t>
            </a:r>
          </a:p>
          <a:p>
            <a:r>
              <a:rPr lang="en-US" dirty="0"/>
              <a:t>First million-dollar record for Elvis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“Heartbreak Hotel”, January 1956</a:t>
            </a:r>
          </a:p>
        </p:txBody>
      </p:sp>
    </p:spTree>
    <p:extLst>
      <p:ext uri="{BB962C8B-B14F-4D97-AF65-F5344CB8AC3E}">
        <p14:creationId xmlns:p14="http://schemas.microsoft.com/office/powerpoint/2010/main" val="1114225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tint val="100000"/>
                <a:shade val="42000"/>
                <a:hueMod val="100000"/>
                <a:satMod val="100000"/>
              </a:schemeClr>
              <a:schemeClr val="phClr">
                <a:tint val="4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6D24AA84-76EB-41DD-9132-86BA3970CA90}" vid="{44EAA3DC-5A5E-4F9E-B5E8-E4251C4D5E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561</Words>
  <Application>Microsoft Office PowerPoint</Application>
  <PresentationFormat>On-screen Show (4:3)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Constantia</vt:lpstr>
      <vt:lpstr>Wingdings 2</vt:lpstr>
      <vt:lpstr>Theme1</vt:lpstr>
      <vt:lpstr>Elvis, Sun Records, and Rockabilly</vt:lpstr>
      <vt:lpstr>Elvis Presley</vt:lpstr>
      <vt:lpstr>“That’s All Right, Mama!” July 1954</vt:lpstr>
      <vt:lpstr>PowerPoint Presentation</vt:lpstr>
      <vt:lpstr>Elvis’s high school graduating class, 1953</vt:lpstr>
      <vt:lpstr>Close up of Elvis’s grad class</vt:lpstr>
      <vt:lpstr>Hound Dog, 1956</vt:lpstr>
      <vt:lpstr>Elvis on Crudup (June 1956)</vt:lpstr>
      <vt:lpstr>“Heartbreak Hotel”, January 1956</vt:lpstr>
      <vt:lpstr>Rock around the Clock</vt:lpstr>
      <vt:lpstr>Teddy Boys, Chelmsford, UK, 1950s</vt:lpstr>
      <vt:lpstr>Buddy Holly, 7 Sep. 1936 –3 Feb. 1959</vt:lpstr>
      <vt:lpstr>Buddy meets Elvis, 3 June 1955</vt:lpstr>
      <vt:lpstr>Buddy Holly and the Crickets</vt:lpstr>
      <vt:lpstr>The day the music died, 3 February 1959 (Don Maclean)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2015-10-04T05:26:59Z</dcterms:created>
  <dcterms:modified xsi:type="dcterms:W3CDTF">2019-09-18T22:09:42Z</dcterms:modified>
</cp:coreProperties>
</file>