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3/19/18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https://www.youtube.com/watch?v=DaZ0V3ukjT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7qF3_3N50M" TargetMode="External"/><Relationship Id="rId2" Type="http://schemas.openxmlformats.org/officeDocument/2006/relationships/hyperlink" Target="https://www.youtube.com/watch?v=_Y8-CBXfzh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WfO9lpbbW_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Pp0-3Vo2u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sYbMnQd6c8" TargetMode="External"/><Relationship Id="rId2" Type="http://schemas.openxmlformats.org/officeDocument/2006/relationships/hyperlink" Target="https://www.youtube.com/watch?v=p7oFoXh_95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latin typeface="Broadway" panose="04040905080B02020502" pitchFamily="82" charset="0"/>
              </a:rPr>
              <a:t>Punk 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Malcolm Maclaren</a:t>
            </a:r>
          </a:p>
          <a:p>
            <a:r>
              <a:rPr lang="en-US" dirty="0"/>
              <a:t>Attended various art colleges</a:t>
            </a:r>
          </a:p>
          <a:p>
            <a:r>
              <a:rPr lang="en-US" dirty="0"/>
              <a:t>Became a revolutionary “</a:t>
            </a:r>
            <a:r>
              <a:rPr lang="en-US" dirty="0" err="1"/>
              <a:t>Situationist</a:t>
            </a:r>
            <a:r>
              <a:rPr lang="en-US" dirty="0"/>
              <a:t>” (consumption destroys real life)</a:t>
            </a:r>
          </a:p>
          <a:p>
            <a:r>
              <a:rPr lang="en-US" dirty="0"/>
              <a:t>Owned a clothing store with  Vivienne Westwood, called “Too Fast to Live, Too Young to Die,” later “Sex”, in Chelsea district of London. </a:t>
            </a:r>
          </a:p>
          <a:p>
            <a:r>
              <a:rPr lang="en-US" dirty="0"/>
              <a:t>1975: Maclaren began to manage the New York Dolls, but they soon disbanded.</a:t>
            </a:r>
          </a:p>
          <a:p>
            <a:r>
              <a:rPr lang="en-US" dirty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Formed from the Strand: Steve Jones (vocals, then switched to guitar), Paul Cook (drums), and Wally Nightingale (guitar)</a:t>
            </a:r>
          </a:p>
          <a:p>
            <a:r>
              <a:rPr lang="en-US" dirty="0"/>
              <a:t>Working class, played stolen instruments</a:t>
            </a:r>
          </a:p>
          <a:p>
            <a:r>
              <a:rPr lang="en-US" dirty="0"/>
              <a:t>Nightingale was pushed out.</a:t>
            </a:r>
          </a:p>
          <a:p>
            <a:r>
              <a:rPr lang="en-US" dirty="0"/>
              <a:t>Glen Matlock added as bass guitarist.</a:t>
            </a:r>
          </a:p>
          <a:p>
            <a:r>
              <a:rPr lang="en-US" dirty="0"/>
              <a:t>Bernie Rhodes and McLaren happened on John </a:t>
            </a:r>
            <a:r>
              <a:rPr lang="en-US" dirty="0" err="1"/>
              <a:t>Lydon</a:t>
            </a:r>
            <a:r>
              <a:rPr lang="en-US" dirty="0"/>
              <a:t>: green, short hair, anti-Pink Floyd t-shirt: “Johnny Rotten”</a:t>
            </a:r>
          </a:p>
          <a:p>
            <a:r>
              <a:rPr lang="en-US" i="1" dirty="0"/>
              <a:t>Melody Maker</a:t>
            </a:r>
            <a:r>
              <a:rPr lang="en-US" dirty="0"/>
              <a:t> advert: “Whizz Kid Guitarist. Not older than 20. Not worse looking than Johnny Thunders”!</a:t>
            </a:r>
          </a:p>
          <a:p>
            <a:r>
              <a:rPr lang="en-US" dirty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to get a lot of gigs in London, especially after the Nashville incident: 23 April 1976</a:t>
            </a:r>
          </a:p>
          <a:p>
            <a:r>
              <a:rPr lang="en-US" dirty="0"/>
              <a:t>Warmed up for The 101-ers, led by Joe Strummer. Saw Punk as the future.</a:t>
            </a:r>
          </a:p>
          <a:p>
            <a:r>
              <a:rPr lang="en-US" dirty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192368"/>
            <a:ext cx="10830596" cy="106894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Nashville, 23 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  <a:hlinkClick r:id="rId2"/>
              </a:rPr>
              <a:t>https://www.youtube.com/watch?v=DaZ0V3ukjTg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https://www.youtube.com/watch?v=3bZ9yToi-JE</a:t>
            </a:r>
            <a:endParaRPr lang="en-US" dirty="0"/>
          </a:p>
          <a:p>
            <a:r>
              <a:rPr lang="en-US" dirty="0"/>
              <a:t>Tony Wilson (TV “So It Goes”)</a:t>
            </a:r>
          </a:p>
          <a:p>
            <a:r>
              <a:rPr lang="en-US" dirty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The </a:t>
            </a:r>
            <a:r>
              <a:rPr lang="en-US" dirty="0" err="1"/>
              <a:t>Buzzcocks</a:t>
            </a:r>
            <a:r>
              <a:rPr lang="en-US" dirty="0"/>
              <a:t> </a:t>
            </a:r>
          </a:p>
          <a:p>
            <a:r>
              <a:rPr lang="en-US" dirty="0"/>
              <a:t>Peter Hook and Bernard </a:t>
            </a:r>
            <a:r>
              <a:rPr lang="en-US" dirty="0" err="1"/>
              <a:t>Sumners</a:t>
            </a:r>
            <a:r>
              <a:rPr lang="en-US" dirty="0"/>
              <a:t>: formed Warsaw, then Joy Division.</a:t>
            </a:r>
          </a:p>
          <a:p>
            <a:r>
              <a:rPr lang="en-US" dirty="0"/>
              <a:t>Steven Patrick Morrissey: The Smiths</a:t>
            </a:r>
          </a:p>
          <a:p>
            <a:r>
              <a:rPr lang="en-US" dirty="0"/>
              <a:t>Mark E. Smith: The Fall</a:t>
            </a:r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26 November 1976: “Anarchy in the UK”: </a:t>
            </a:r>
            <a:r>
              <a:rPr lang="en-US" dirty="0">
                <a:hlinkClick r:id="rId2"/>
              </a:rPr>
              <a:t>https://www.youtube.com/watch?v=cBojbjoMttI</a:t>
            </a:r>
            <a:endParaRPr lang="en-US" dirty="0"/>
          </a:p>
          <a:p>
            <a:r>
              <a:rPr lang="en-US" dirty="0"/>
              <a:t>Sid Vicious replaced Matlock, </a:t>
            </a:r>
            <a:r>
              <a:rPr lang="en-US"/>
              <a:t>who liked </a:t>
            </a:r>
            <a:r>
              <a:rPr lang="en-US" dirty="0"/>
              <a:t>the Beatles and did not want to be a “fascist”.</a:t>
            </a:r>
          </a:p>
          <a:p>
            <a:r>
              <a:rPr lang="en-US" dirty="0"/>
              <a:t>“God Save the Queen”: </a:t>
            </a:r>
            <a:r>
              <a:rPr lang="en-US" dirty="0">
                <a:hlinkClick r:id="rId3"/>
              </a:rPr>
              <a:t>https://www.youtube.com/watch?v=NQbfTAWe3no</a:t>
            </a:r>
            <a:endParaRPr lang="en-US" dirty="0"/>
          </a:p>
          <a:p>
            <a:r>
              <a:rPr lang="en-US" dirty="0"/>
              <a:t>Record companies loved and hated them: EMI, the A&amp;M, then Virgin.</a:t>
            </a:r>
          </a:p>
          <a:p>
            <a:r>
              <a:rPr lang="en-US" dirty="0"/>
              <a:t>Virgin released </a:t>
            </a:r>
            <a:r>
              <a:rPr lang="en-US" i="1" dirty="0"/>
              <a:t>Never Mind the Bollocks- Here’s the Sex Pistols</a:t>
            </a:r>
            <a:r>
              <a:rPr lang="en-US" dirty="0"/>
              <a:t>, October 1977</a:t>
            </a:r>
          </a:p>
          <a:p>
            <a:r>
              <a:rPr lang="en-US" dirty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Buzzcocks</a:t>
            </a:r>
            <a:r>
              <a:rPr lang="en-US" sz="3600" dirty="0"/>
              <a:t>, “Boredom”: </a:t>
            </a:r>
            <a:r>
              <a:rPr lang="en-US" sz="3600" dirty="0">
                <a:hlinkClick r:id="rId2"/>
              </a:rPr>
              <a:t>https://www.youtube.com/watch?v=BTiHp6XYm2E</a:t>
            </a:r>
            <a:endParaRPr lang="en-US" sz="3600" dirty="0"/>
          </a:p>
          <a:p>
            <a:r>
              <a:rPr lang="en-US" sz="3600" dirty="0"/>
              <a:t>The Damned</a:t>
            </a:r>
          </a:p>
          <a:p>
            <a:r>
              <a:rPr lang="en-US" sz="3600" dirty="0" err="1"/>
              <a:t>Siouxsie</a:t>
            </a:r>
            <a:r>
              <a:rPr lang="en-US" sz="3600" dirty="0"/>
              <a:t> and the Banshees</a:t>
            </a:r>
          </a:p>
          <a:p>
            <a:r>
              <a:rPr lang="en-US" sz="3600" dirty="0"/>
              <a:t>Generation X </a:t>
            </a:r>
          </a:p>
          <a:p>
            <a:r>
              <a:rPr lang="en-US" sz="3600" dirty="0"/>
              <a:t>The Clash, “White Riot”: </a:t>
            </a:r>
            <a:r>
              <a:rPr lang="en-US" sz="3600" dirty="0">
                <a:hlinkClick r:id="rId3"/>
              </a:rPr>
              <a:t>https://www.youtube.com/watch?v=8kEZHMP-ei8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Some Origins of Punk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05905" cy="4669710"/>
          </a:xfrm>
        </p:spPr>
        <p:txBody>
          <a:bodyPr>
            <a:normAutofit/>
          </a:bodyPr>
          <a:lstStyle/>
          <a:p>
            <a:r>
              <a:rPr lang="en-US" dirty="0"/>
              <a:t>Music industry: contracts, content control, distribution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Mainstream, middle-class culture</a:t>
            </a:r>
          </a:p>
          <a:p>
            <a:r>
              <a:rPr lang="en-US" dirty="0"/>
              <a:t>“Sell out” of many leading bands</a:t>
            </a:r>
          </a:p>
          <a:p>
            <a:r>
              <a:rPr lang="en-US" dirty="0"/>
              <a:t>Rejection of musicality</a:t>
            </a:r>
          </a:p>
          <a:p>
            <a:r>
              <a:rPr lang="en-US" dirty="0"/>
              <a:t>Rejection of the establishment</a:t>
            </a:r>
          </a:p>
          <a:p>
            <a:r>
              <a:rPr lang="en-US" dirty="0"/>
              <a:t>Rejection of well-trained musicians, of professionals</a:t>
            </a:r>
          </a:p>
          <a:p>
            <a:r>
              <a:rPr lang="en-US" dirty="0"/>
              <a:t>Rejection of 1960s free love, idealistic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Johansen (vocals)</a:t>
            </a:r>
          </a:p>
          <a:p>
            <a:r>
              <a:rPr lang="en-US" dirty="0"/>
              <a:t>Johnny Thunders (guitars)</a:t>
            </a:r>
          </a:p>
          <a:p>
            <a:r>
              <a:rPr lang="en-US" dirty="0"/>
              <a:t>Arthur Kane (bass)</a:t>
            </a:r>
          </a:p>
          <a:p>
            <a:r>
              <a:rPr lang="en-US" dirty="0"/>
              <a:t>Sylvain </a:t>
            </a:r>
            <a:r>
              <a:rPr lang="en-US" dirty="0" err="1"/>
              <a:t>Sylvain</a:t>
            </a:r>
            <a:r>
              <a:rPr lang="en-US" dirty="0"/>
              <a:t> (Mizrahi; guitar and keyboards)</a:t>
            </a:r>
          </a:p>
          <a:p>
            <a:r>
              <a:rPr lang="en-US" dirty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https://www.youtube.com/watch?v=_Y8-CBXfzhE</a:t>
            </a:r>
            <a:endParaRPr lang="en-US" dirty="0"/>
          </a:p>
          <a:p>
            <a:r>
              <a:rPr lang="en-US" dirty="0"/>
              <a:t>Glam Rock?</a:t>
            </a:r>
          </a:p>
          <a:p>
            <a:r>
              <a:rPr lang="en-US" dirty="0"/>
              <a:t>Punk?</a:t>
            </a:r>
          </a:p>
          <a:p>
            <a:r>
              <a:rPr lang="en-US" dirty="0"/>
              <a:t>“Who are the mystery girls?”: </a:t>
            </a:r>
            <a:r>
              <a:rPr lang="en-US" dirty="0">
                <a:hlinkClick r:id="rId3"/>
              </a:rPr>
              <a:t>https://www.youtube.com/watch?v=N7qF3_3N50M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1" y="1558344"/>
            <a:ext cx="2973871" cy="298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Patti Smith and the CBGB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Patti Smith, born </a:t>
            </a:r>
            <a:r>
              <a:rPr lang="en-US" b="1" dirty="0"/>
              <a:t>Patricia Lee</a:t>
            </a:r>
            <a:r>
              <a:rPr lang="en-US" dirty="0"/>
              <a:t> </a:t>
            </a:r>
            <a:r>
              <a:rPr lang="en-US" b="1" dirty="0"/>
              <a:t>Smith</a:t>
            </a:r>
            <a:r>
              <a:rPr lang="en-US" dirty="0"/>
              <a:t>, 30 December 1946, in Chicago.</a:t>
            </a:r>
          </a:p>
          <a:p>
            <a:r>
              <a:rPr lang="en-US" dirty="0"/>
              <a:t>Raised in working-class, bible educated household.</a:t>
            </a:r>
          </a:p>
          <a:p>
            <a:r>
              <a:rPr lang="en-US" dirty="0"/>
              <a:t>Rejected these as a teenager; mother was Jehovah’s Witness, but gave her a classic Bob Dylan LP.</a:t>
            </a:r>
          </a:p>
          <a:p>
            <a:r>
              <a:rPr lang="en-US" dirty="0"/>
              <a:t>Robert Mapplethorpe (1946-1989): photographer, lover (</a:t>
            </a:r>
            <a:r>
              <a:rPr lang="en-US" i="1" dirty="0"/>
              <a:t>Just Kids</a:t>
            </a:r>
            <a:r>
              <a:rPr lang="en-US" dirty="0"/>
              <a:t>).</a:t>
            </a:r>
          </a:p>
          <a:p>
            <a:r>
              <a:rPr lang="en-US" dirty="0"/>
              <a:t>CBGB, performed long before contract</a:t>
            </a:r>
          </a:p>
          <a:p>
            <a:r>
              <a:rPr lang="en-US" dirty="0"/>
              <a:t>Debut album: </a:t>
            </a:r>
            <a:r>
              <a:rPr lang="en-US" i="1" dirty="0"/>
              <a:t>Horses</a:t>
            </a:r>
            <a:r>
              <a:rPr lang="en-US" dirty="0"/>
              <a:t> (1975)</a:t>
            </a:r>
          </a:p>
          <a:p>
            <a:r>
              <a:rPr lang="en-US" dirty="0" err="1"/>
              <a:t>Them’s</a:t>
            </a:r>
            <a:r>
              <a:rPr lang="en-US" dirty="0"/>
              <a:t> “Gloria”: </a:t>
            </a:r>
            <a:r>
              <a:rPr lang="en-US" dirty="0">
                <a:hlinkClick r:id="rId2"/>
              </a:rPr>
              <a:t>https://www.youtube.com/watch?v=TNQtz6Ajvfg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Other Music For Uplifting Gormandizers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Hilly Kristal’s Blues club</a:t>
            </a:r>
          </a:p>
          <a:p>
            <a:r>
              <a:rPr lang="en-US" dirty="0"/>
              <a:t>Center of early punk music, 1973-2006</a:t>
            </a:r>
          </a:p>
          <a:p>
            <a:r>
              <a:rPr lang="en-US" dirty="0"/>
              <a:t>Patti Smith</a:t>
            </a:r>
          </a:p>
          <a:p>
            <a:r>
              <a:rPr lang="en-US" dirty="0">
                <a:hlinkClick r:id="rId2"/>
              </a:rPr>
              <a:t>Television</a:t>
            </a:r>
            <a:endParaRPr lang="en-US" dirty="0"/>
          </a:p>
          <a:p>
            <a:r>
              <a:rPr lang="en-US" dirty="0"/>
              <a:t>The Ramones</a:t>
            </a:r>
          </a:p>
          <a:p>
            <a:r>
              <a:rPr lang="en-US" dirty="0"/>
              <a:t>Blondie</a:t>
            </a:r>
          </a:p>
          <a:p>
            <a:r>
              <a:rPr lang="en-US" dirty="0"/>
              <a:t>Mink </a:t>
            </a:r>
            <a:r>
              <a:rPr lang="en-US" dirty="0" err="1"/>
              <a:t>DeVille</a:t>
            </a:r>
            <a:endParaRPr lang="en-US" dirty="0"/>
          </a:p>
          <a:p>
            <a:r>
              <a:rPr lang="en-US" dirty="0"/>
              <a:t>Talking Heads</a:t>
            </a:r>
          </a:p>
          <a:p>
            <a:r>
              <a:rPr lang="en-US" dirty="0"/>
              <a:t>Max’s Kansas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Ramones, 1974-1996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Formed in Queens, NY; all original members attended Forest Hills High School.</a:t>
            </a:r>
          </a:p>
          <a:p>
            <a:r>
              <a:rPr lang="en-US" dirty="0"/>
              <a:t>Douglas Colvin became Dee </a:t>
            </a:r>
            <a:r>
              <a:rPr lang="en-US" dirty="0" err="1"/>
              <a:t>Dee</a:t>
            </a:r>
            <a:r>
              <a:rPr lang="en-US" dirty="0"/>
              <a:t> Ramone (after Paul McCartney): bass</a:t>
            </a:r>
          </a:p>
          <a:p>
            <a:r>
              <a:rPr lang="en-US" dirty="0"/>
              <a:t>John Cummings became Johnny Ramone: lead guitar</a:t>
            </a:r>
          </a:p>
          <a:p>
            <a:r>
              <a:rPr lang="en-US" dirty="0"/>
              <a:t>Jeffrey Hyman became Joey Ramone: drums, then guitar</a:t>
            </a:r>
          </a:p>
          <a:p>
            <a:r>
              <a:rPr lang="en-US" dirty="0"/>
              <a:t>Thomas </a:t>
            </a:r>
            <a:r>
              <a:rPr lang="en-US" dirty="0" err="1"/>
              <a:t>Erdelyi</a:t>
            </a:r>
            <a:r>
              <a:rPr lang="en-US" dirty="0"/>
              <a:t> became Tommy Ramone: drums</a:t>
            </a:r>
          </a:p>
          <a:p>
            <a:r>
              <a:rPr lang="en-US" dirty="0"/>
              <a:t>Later Marc Bell became Marky Ramone: drums</a:t>
            </a:r>
          </a:p>
          <a:p>
            <a:r>
              <a:rPr lang="en-US" dirty="0"/>
              <a:t>Music was very fast and brief: </a:t>
            </a:r>
          </a:p>
          <a:p>
            <a:r>
              <a:rPr lang="en-US" dirty="0"/>
              <a:t>Blitzkrieg Bop: </a:t>
            </a:r>
            <a:r>
              <a:rPr lang="en-US" dirty="0">
                <a:hlinkClick r:id="rId2"/>
              </a:rPr>
              <a:t>https://www.youtube.com/watch?v=hPp0-3Vo2uM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/>
              <a:t>Deborah Harry</a:t>
            </a:r>
          </a:p>
          <a:p>
            <a:r>
              <a:rPr lang="en-US" dirty="0"/>
              <a:t>Chris Stein</a:t>
            </a:r>
          </a:p>
          <a:p>
            <a:r>
              <a:rPr lang="en-US" dirty="0"/>
              <a:t>Femme Fatale at the CBGB: </a:t>
            </a:r>
            <a:r>
              <a:rPr lang="en-US" dirty="0">
                <a:hlinkClick r:id="rId2"/>
              </a:rPr>
              <a:t>https://www.youtube.com/watch?v=p7oFoXh_95E</a:t>
            </a:r>
            <a:endParaRPr lang="en-US" dirty="0"/>
          </a:p>
          <a:p>
            <a:r>
              <a:rPr lang="en-US" dirty="0"/>
              <a:t>First popular in Australia: “In the Flesh”</a:t>
            </a:r>
          </a:p>
          <a:p>
            <a:r>
              <a:rPr lang="en-US" dirty="0"/>
              <a:t>UK: "(I'm Always Touched by Your) Presence, Dear" reached British top ten.</a:t>
            </a:r>
          </a:p>
          <a:p>
            <a:r>
              <a:rPr lang="en-US" dirty="0"/>
              <a:t>USA, Canada: commercial success, but not punk: Sept 1978 album </a:t>
            </a:r>
            <a:r>
              <a:rPr lang="en-US" i="1" dirty="0"/>
              <a:t>Parallel Lines</a:t>
            </a:r>
            <a:r>
              <a:rPr lang="en-US" dirty="0"/>
              <a:t>: single “Heart of Glass”: </a:t>
            </a:r>
            <a:r>
              <a:rPr lang="en-US" dirty="0">
                <a:hlinkClick r:id="rId3"/>
              </a:rPr>
              <a:t>https://www.youtube.com/watch?v=AsYbMnQd6c8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 at Rhode Island School of Design</a:t>
            </a:r>
          </a:p>
          <a:p>
            <a:r>
              <a:rPr lang="en-US" dirty="0"/>
              <a:t>David Byrne (guitar, vocals)</a:t>
            </a:r>
          </a:p>
          <a:p>
            <a:r>
              <a:rPr lang="en-US" dirty="0"/>
              <a:t>Tina Weymouth (transportation, emotional support, and then bass guitar)</a:t>
            </a:r>
          </a:p>
          <a:p>
            <a:r>
              <a:rPr lang="en-US" dirty="0"/>
              <a:t>Chris Frantz (drums)</a:t>
            </a:r>
          </a:p>
          <a:p>
            <a:r>
              <a:rPr lang="en-US" dirty="0"/>
              <a:t>Jerry Harrison (guitar, keyboards)</a:t>
            </a:r>
          </a:p>
          <a:p>
            <a:r>
              <a:rPr lang="en-US" dirty="0"/>
              <a:t>Punk, art rock, funk, dance, post punk, new wave, but always avant-garde.</a:t>
            </a:r>
          </a:p>
          <a:p>
            <a:r>
              <a:rPr lang="en-US" dirty="0"/>
              <a:t>First big hit: “Psycho Killer” (1975, released 1977): </a:t>
            </a:r>
            <a:r>
              <a:rPr lang="en-US" dirty="0">
                <a:hlinkClick r:id="rId2"/>
              </a:rPr>
              <a:t>https://www.youtube.com/watch?v=xNGutllSRsA</a:t>
            </a:r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Scorcese’s</a:t>
            </a:r>
            <a:r>
              <a:rPr lang="en-US" dirty="0"/>
              <a:t> film </a:t>
            </a:r>
            <a:r>
              <a:rPr lang="en-US" i="1" dirty="0"/>
              <a:t>Taxi Driver</a:t>
            </a:r>
            <a:r>
              <a:rPr lang="en-US" dirty="0"/>
              <a:t> (1976)</a:t>
            </a:r>
          </a:p>
          <a:p>
            <a:r>
              <a:rPr lang="en-US" dirty="0"/>
              <a:t>“Son of Sam” killer terrorized NYC.</a:t>
            </a:r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/>
              <a:t>Old England was dying (</a:t>
            </a:r>
            <a:r>
              <a:rPr lang="en-US" dirty="0" err="1"/>
              <a:t>Waterboys</a:t>
            </a:r>
            <a:r>
              <a:rPr lang="en-US" dirty="0"/>
              <a:t>, “Old England”, 1985)</a:t>
            </a:r>
          </a:p>
          <a:p>
            <a:r>
              <a:rPr lang="en-US" dirty="0"/>
              <a:t>1974-1977: unemployment from 3.4 to 6%, grew by 200% amongst youths.</a:t>
            </a:r>
          </a:p>
          <a:p>
            <a:r>
              <a:rPr lang="en-US" dirty="0"/>
              <a:t>1976: inflation rate of 22.7%</a:t>
            </a:r>
          </a:p>
          <a:p>
            <a:r>
              <a:rPr lang="en-US" dirty="0"/>
              <a:t>1977: inflation rate of 16.7%</a:t>
            </a:r>
          </a:p>
          <a:p>
            <a:r>
              <a:rPr lang="en-US" dirty="0"/>
              <a:t>1976: UK government applied and received a 3.6 billion pound loan from IMF.</a:t>
            </a:r>
          </a:p>
          <a:p>
            <a:r>
              <a:rPr lang="en-US" dirty="0"/>
              <a:t>Dying empire: de-colonization</a:t>
            </a:r>
          </a:p>
          <a:p>
            <a:r>
              <a:rPr lang="en-US" dirty="0"/>
              <a:t>Youth unemployment</a:t>
            </a:r>
          </a:p>
          <a:p>
            <a:r>
              <a:rPr lang="en-US" dirty="0"/>
              <a:t>High inflation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2641</TotalTime>
  <Words>946</Words>
  <Application>Microsoft Macintosh PowerPoint</Application>
  <PresentationFormat>Widescreen</PresentationFormat>
  <Paragraphs>118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Patti Smith and the CBGB</vt:lpstr>
      <vt:lpstr>CBGB OMFUG: Country, Blue Grass, Blues, Other Music For Uplifting Gormandizers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https://www.youtube.com/watch?v=DaZ0V3ukjTg </vt:lpstr>
      <vt:lpstr>Sex Pistols, 1975-1978</vt:lpstr>
      <vt:lpstr>Sex Pistols, 1975-1978</vt:lpstr>
      <vt:lpstr>Many other bands followed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161</cp:revision>
  <dcterms:created xsi:type="dcterms:W3CDTF">2015-12-01T13:07:49Z</dcterms:created>
  <dcterms:modified xsi:type="dcterms:W3CDTF">2018-03-20T14:17:50Z</dcterms:modified>
</cp:coreProperties>
</file>