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84" r:id="rId23"/>
    <p:sldId id="279" r:id="rId24"/>
    <p:sldId id="282" r:id="rId25"/>
    <p:sldId id="268" r:id="rId26"/>
    <p:sldId id="283"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23</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26</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1/11/2018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1/11/2018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1/11/2018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99B-2B85-4763-A973-9C0E6064F3C3}"/>
              </a:ext>
            </a:extLst>
          </p:cNvPr>
          <p:cNvSpPr>
            <a:spLocks noGrp="1"/>
          </p:cNvSpPr>
          <p:nvPr>
            <p:ph type="title"/>
          </p:nvPr>
        </p:nvSpPr>
        <p:spPr/>
        <p:txBody>
          <a:bodyPr/>
          <a:lstStyle/>
          <a:p>
            <a:r>
              <a:rPr lang="en-CA" dirty="0"/>
              <a:t>John Henry Hammond II, 1910-1987</a:t>
            </a:r>
          </a:p>
        </p:txBody>
      </p:sp>
      <p:pic>
        <p:nvPicPr>
          <p:cNvPr id="6" name="Content Placeholder 5">
            <a:extLst>
              <a:ext uri="{FF2B5EF4-FFF2-40B4-BE49-F238E27FC236}">
                <a16:creationId xmlns:a16="http://schemas.microsoft.com/office/drawing/2014/main" id="{CC7D7107-2330-481B-9255-962EEB98F6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648" y="1524000"/>
            <a:ext cx="3358341" cy="4572000"/>
          </a:xfrm>
        </p:spPr>
      </p:pic>
      <p:sp>
        <p:nvSpPr>
          <p:cNvPr id="4" name="Content Placeholder 3">
            <a:extLst>
              <a:ext uri="{FF2B5EF4-FFF2-40B4-BE49-F238E27FC236}">
                <a16:creationId xmlns:a16="http://schemas.microsoft.com/office/drawing/2014/main" id="{2CA8A247-8978-4CB1-889B-A04408E28800}"/>
              </a:ext>
            </a:extLst>
          </p:cNvPr>
          <p:cNvSpPr>
            <a:spLocks noGrp="1"/>
          </p:cNvSpPr>
          <p:nvPr>
            <p:ph sz="half" idx="2"/>
          </p:nvPr>
        </p:nvSpPr>
        <p:spPr/>
        <p:txBody>
          <a:bodyPr>
            <a:normAutofit fontScale="92500" lnSpcReduction="20000"/>
          </a:bodyPr>
          <a:lstStyle/>
          <a:p>
            <a:r>
              <a:rPr lang="en-CA" dirty="0"/>
              <a:t>Record producer</a:t>
            </a:r>
          </a:p>
          <a:p>
            <a:r>
              <a:rPr lang="en-CA" dirty="0"/>
              <a:t>Columbia Records</a:t>
            </a:r>
          </a:p>
          <a:p>
            <a:r>
              <a:rPr lang="en-CA" dirty="0"/>
              <a:t>Talent scout</a:t>
            </a:r>
          </a:p>
          <a:p>
            <a:r>
              <a:rPr lang="en-CA" dirty="0"/>
              <a:t>Civil rights activist</a:t>
            </a:r>
          </a:p>
          <a:p>
            <a:r>
              <a:rPr lang="en-CA" dirty="0"/>
              <a:t>Robert Johnson</a:t>
            </a:r>
          </a:p>
          <a:p>
            <a:r>
              <a:rPr lang="en-CA" dirty="0"/>
              <a:t>Aretha Franklin</a:t>
            </a:r>
          </a:p>
          <a:p>
            <a:r>
              <a:rPr lang="en-CA" dirty="0"/>
              <a:t>Pete Seeger</a:t>
            </a:r>
          </a:p>
          <a:p>
            <a:r>
              <a:rPr lang="en-CA" dirty="0"/>
              <a:t>Bob Dylan</a:t>
            </a:r>
          </a:p>
          <a:p>
            <a:r>
              <a:rPr lang="en-CA" dirty="0"/>
              <a:t>Bruce Springsteen</a:t>
            </a:r>
          </a:p>
          <a:p>
            <a:r>
              <a:rPr lang="en-CA" dirty="0"/>
              <a:t>Leonard Cohen</a:t>
            </a:r>
          </a:p>
          <a:p>
            <a:r>
              <a:rPr lang="en-CA" dirty="0"/>
              <a:t>Stevie Ray Vaughn</a:t>
            </a:r>
          </a:p>
          <a:p>
            <a:r>
              <a:rPr lang="en-CA" dirty="0"/>
              <a:t>And many others</a:t>
            </a:r>
          </a:p>
          <a:p>
            <a:endParaRPr lang="en-CA" dirty="0"/>
          </a:p>
        </p:txBody>
      </p:sp>
    </p:spTree>
    <p:extLst>
      <p:ext uri="{BB962C8B-B14F-4D97-AF65-F5344CB8AC3E}">
        <p14:creationId xmlns:p14="http://schemas.microsoft.com/office/powerpoint/2010/main" val="15064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40703" y="12954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First hit was “Rock me” [</a:t>
            </a:r>
            <a:r>
              <a:rPr lang="en-US" dirty="0">
                <a:hlinkClick r:id="rId3"/>
              </a:rPr>
              <a:t>link</a:t>
            </a:r>
            <a:r>
              <a:rPr lang="en-US" dirty="0"/>
              <a:t>]</a:t>
            </a:r>
          </a:p>
          <a:p>
            <a:r>
              <a:rPr lang="en-US" dirty="0"/>
              <a:t>Carnegie Hall</a:t>
            </a:r>
          </a:p>
          <a:p>
            <a:r>
              <a:rPr lang="en-US" dirty="0"/>
              <a:t>Cab Calloway</a:t>
            </a:r>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a:xfrm>
            <a:off x="457200" y="152400"/>
            <a:ext cx="8229600" cy="914400"/>
          </a:xfrm>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D4A1A-FE4E-46CB-94B3-9C1F95DC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8654"/>
            <a:ext cx="6934199" cy="6120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21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1149</Words>
  <Application>Microsoft Office PowerPoint</Application>
  <PresentationFormat>On-screen Show (4:3)</PresentationFormat>
  <Paragraphs>147</Paragraphs>
  <Slides>26</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John Henry Hammond II, 1910-1987</vt:lpstr>
      <vt:lpstr>The Blues: The legacies of the Blues</vt:lpstr>
      <vt:lpstr>Sister Rosetta Tharpe, 1915-1973</vt:lpstr>
      <vt:lpstr>Rise of Popular Music </vt:lpstr>
      <vt:lpstr>PowerPoint Presentation</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2018-01-12T04:00:18Z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