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72" r:id="rId4"/>
    <p:sldId id="273" r:id="rId5"/>
    <p:sldId id="271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2" autoAdjust="0"/>
    <p:restoredTop sz="94716"/>
  </p:normalViewPr>
  <p:slideViewPr>
    <p:cSldViewPr snapToGrid="0">
      <p:cViewPr varScale="1">
        <p:scale>
          <a:sx n="128" d="100"/>
          <a:sy n="128" d="100"/>
        </p:scale>
        <p:origin x="16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3/12/18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https://en.wikipedia.org/wiki/Rolling_Stone%27s_500_Greatest_Songs_of_All_Time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 http://www.rollingstone.com/music/lists/the-500-greatest-songs-of-all-time-20110407/the-eagles-hotel-california-20110525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3/12/18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3/12/18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w14bQ3Ztq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r-pEuKGaAys" TargetMode="External"/><Relationship Id="rId4" Type="http://schemas.openxmlformats.org/officeDocument/2006/relationships/hyperlink" Target="https://www.youtube.com/watch?v=9H1VyyqK5a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good, the bad, and the ugly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early 1970s</a:t>
            </a:r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/>
              <a:t>Pink Floyd, after </a:t>
            </a:r>
            <a:r>
              <a:rPr lang="en-US" sz="5400" i="1" dirty="0"/>
              <a:t>Dark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(1979): perhaps greatest concept album of all time.</a:t>
            </a:r>
          </a:p>
          <a:p>
            <a:r>
              <a:rPr lang="en-US" sz="3200" i="1" dirty="0"/>
              <a:t>The Final Cut</a:t>
            </a:r>
            <a:r>
              <a:rPr lang="en-US" sz="3200" dirty="0"/>
              <a:t> (1983)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br>
              <a:rPr lang="en-US" dirty="0"/>
            </a:br>
            <a:r>
              <a:rPr lang="en-US" dirty="0"/>
              <a:t>(David Robert Jones, b. 1947)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“Space Oddity,” July 1969</a:t>
            </a:r>
          </a:p>
          <a:p>
            <a:r>
              <a:rPr lang="en-US" dirty="0"/>
              <a:t>Nine days before Apollo 11 landed on the moon.</a:t>
            </a:r>
          </a:p>
          <a:p>
            <a:r>
              <a:rPr lang="en-US" dirty="0"/>
              <a:t>Stanley Kubrick’s </a:t>
            </a:r>
            <a:r>
              <a:rPr lang="en-US" i="1" dirty="0"/>
              <a:t>2001: A Space Odyssey </a:t>
            </a:r>
            <a:r>
              <a:rPr lang="en-US" dirty="0"/>
              <a:t>(April 1968)</a:t>
            </a:r>
          </a:p>
          <a:p>
            <a:r>
              <a:rPr lang="en-US" dirty="0"/>
              <a:t>Bowie’s first top five UK hit.</a:t>
            </a:r>
          </a:p>
          <a:p>
            <a:r>
              <a:rPr lang="en-US" dirty="0"/>
              <a:t>Commercially very perceptive, theatrical, adventurous, and at times experimental.</a:t>
            </a:r>
          </a:p>
          <a:p>
            <a:r>
              <a:rPr lang="en-US" dirty="0"/>
              <a:t>Original version: </a:t>
            </a:r>
            <a:r>
              <a:rPr lang="en-US" dirty="0">
                <a:hlinkClick r:id="rId2"/>
              </a:rPr>
              <a:t>https://www.youtube.com/watch?v=D67kmFzSh_o</a:t>
            </a:r>
            <a:endParaRPr lang="en-US" dirty="0"/>
          </a:p>
          <a:p>
            <a:r>
              <a:rPr lang="en-US" dirty="0"/>
              <a:t>Re-released version: </a:t>
            </a:r>
            <a:r>
              <a:rPr lang="en-US" dirty="0">
                <a:hlinkClick r:id="rId3"/>
              </a:rPr>
              <a:t>https://www.youtube.com/watch?v=iYYRH4apXDo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Mars, </a:t>
            </a:r>
            <a:r>
              <a:rPr lang="en-US" dirty="0"/>
              <a:t>1971-1972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Glam Rock</a:t>
            </a:r>
          </a:p>
          <a:p>
            <a:r>
              <a:rPr lang="en-US" dirty="0"/>
              <a:t>Science Fiction, Rock and Roll, Glamour, Bi-sexuality</a:t>
            </a:r>
          </a:p>
          <a:p>
            <a:r>
              <a:rPr lang="en-US" dirty="0"/>
              <a:t>Name from Ziggy the tailor, all about clothes</a:t>
            </a:r>
          </a:p>
          <a:p>
            <a:r>
              <a:rPr lang="en-US" i="1" dirty="0"/>
              <a:t>Clockwork Orange</a:t>
            </a:r>
            <a:r>
              <a:rPr lang="en-US" dirty="0"/>
              <a:t>, 1971-72</a:t>
            </a:r>
          </a:p>
          <a:p>
            <a:r>
              <a:rPr lang="en-US" dirty="0"/>
              <a:t>Concept Album</a:t>
            </a:r>
          </a:p>
          <a:p>
            <a:r>
              <a:rPr lang="en-US" dirty="0"/>
              <a:t>Mick </a:t>
            </a:r>
            <a:r>
              <a:rPr lang="en-US" dirty="0" err="1"/>
              <a:t>Ronson</a:t>
            </a:r>
            <a:r>
              <a:rPr lang="en-US" dirty="0"/>
              <a:t>, guitarist</a:t>
            </a:r>
          </a:p>
          <a:p>
            <a:r>
              <a:rPr lang="en-US" b="1" dirty="0"/>
              <a:t>“Five Years”: </a:t>
            </a:r>
            <a:r>
              <a:rPr lang="en-US" dirty="0">
                <a:hlinkClick r:id="rId2"/>
              </a:rPr>
              <a:t>https://www.youtube.com/watch?v=yYwpnG-rkHI</a:t>
            </a:r>
            <a:endParaRPr lang="en-US" dirty="0"/>
          </a:p>
          <a:p>
            <a:r>
              <a:rPr lang="en-US" b="1" dirty="0"/>
              <a:t>“Ziggy Stardust”: </a:t>
            </a:r>
            <a:r>
              <a:rPr lang="en-US" dirty="0">
                <a:hlinkClick r:id="rId3"/>
              </a:rPr>
              <a:t>https://www.youtube.com/watch?v=G8sdsW93ThQ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58417"/>
            <a:ext cx="9601200" cy="1913283"/>
          </a:xfrm>
        </p:spPr>
        <p:txBody>
          <a:bodyPr>
            <a:normAutofit fontScale="90000"/>
          </a:bodyPr>
          <a:lstStyle/>
          <a:p>
            <a:r>
              <a:rPr lang="en-US" sz="6700" dirty="0"/>
              <a:t>Iggy Pop </a:t>
            </a:r>
            <a:br>
              <a:rPr lang="en-US" dirty="0"/>
            </a:br>
            <a:r>
              <a:rPr lang="en-US" dirty="0"/>
              <a:t>(born, 1947, as James Newell </a:t>
            </a:r>
            <a:r>
              <a:rPr lang="en-US" dirty="0" err="1"/>
              <a:t>Osterberg</a:t>
            </a:r>
            <a:r>
              <a:rPr lang="en-US" dirty="0"/>
              <a:t>, Jr.)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/>
              <a:t>From Michigan, played in high school bands.</a:t>
            </a:r>
          </a:p>
          <a:p>
            <a:r>
              <a:rPr lang="en-US" dirty="0"/>
              <a:t>Psychedelic Stooges, then The Stooges, 1968-1974</a:t>
            </a:r>
          </a:p>
          <a:p>
            <a:r>
              <a:rPr lang="en-US" dirty="0"/>
              <a:t>Inspired by Jim Morrison’s confrontational stage presence.</a:t>
            </a:r>
          </a:p>
          <a:p>
            <a:r>
              <a:rPr lang="en-US" dirty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https://www.youtube.com/watch?v=LflK6HoILB0</a:t>
            </a:r>
            <a:endParaRPr lang="en-US" dirty="0"/>
          </a:p>
          <a:p>
            <a:r>
              <a:rPr lang="en-US" dirty="0"/>
              <a:t>Serious heroin addiction and infighting, broke up.</a:t>
            </a:r>
          </a:p>
          <a:p>
            <a:r>
              <a:rPr lang="en-US" dirty="0"/>
              <a:t>Met David Bowie in NYC, and they went to Berlin to get off it.</a:t>
            </a:r>
          </a:p>
          <a:p>
            <a:r>
              <a:rPr lang="en-US" dirty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https://www.youtube.com/watch?v=VDU6TJcrZdA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330" y="308113"/>
            <a:ext cx="9720470" cy="1263833"/>
          </a:xfrm>
        </p:spPr>
        <p:txBody>
          <a:bodyPr>
            <a:normAutofit/>
          </a:bodyPr>
          <a:lstStyle/>
          <a:p>
            <a:r>
              <a:rPr lang="en-US" sz="6000" dirty="0"/>
              <a:t>Heart</a:t>
            </a:r>
            <a:r>
              <a:rPr lang="en-US" dirty="0"/>
              <a:t>, Ann and Nancy Wilson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2330" y="1818861"/>
            <a:ext cx="6307569" cy="4826637"/>
          </a:xfrm>
        </p:spPr>
        <p:txBody>
          <a:bodyPr>
            <a:normAutofit/>
          </a:bodyPr>
          <a:lstStyle/>
          <a:p>
            <a:r>
              <a:rPr lang="en-US" dirty="0"/>
              <a:t>Started in Seattle, WA, but Fisher brothers (Mike and Roger) escaped draft to Vancouver, Canada.</a:t>
            </a:r>
          </a:p>
          <a:p>
            <a:r>
              <a:rPr lang="en-US" dirty="0"/>
              <a:t>Ann joined before the move abroad.</a:t>
            </a:r>
          </a:p>
          <a:p>
            <a:r>
              <a:rPr lang="en-US" dirty="0"/>
              <a:t>Nancy (lead guitar) joined in 1974.</a:t>
            </a:r>
          </a:p>
          <a:p>
            <a:r>
              <a:rPr lang="en-CA" dirty="0"/>
              <a:t>Also: Roger Fisher (guitar), Howard </a:t>
            </a:r>
            <a:r>
              <a:rPr lang="en-CA" dirty="0" err="1"/>
              <a:t>Leese</a:t>
            </a:r>
            <a:r>
              <a:rPr lang="en-CA" dirty="0"/>
              <a:t> (keyboardist), Steve </a:t>
            </a:r>
            <a:r>
              <a:rPr lang="en-CA" dirty="0" err="1"/>
              <a:t>Fossen</a:t>
            </a:r>
            <a:r>
              <a:rPr lang="en-CA" dirty="0"/>
              <a:t> (bassist), and Michael </a:t>
            </a:r>
            <a:r>
              <a:rPr lang="en-CA" dirty="0" err="1"/>
              <a:t>Derosier</a:t>
            </a:r>
            <a:r>
              <a:rPr lang="en-CA" dirty="0"/>
              <a:t> (drums).</a:t>
            </a:r>
            <a:endParaRPr lang="en-US" dirty="0"/>
          </a:p>
          <a:p>
            <a:r>
              <a:rPr lang="en-US" dirty="0"/>
              <a:t>First album, </a:t>
            </a:r>
            <a:r>
              <a:rPr lang="en-US" i="1" dirty="0"/>
              <a:t>Dreamboat Annie</a:t>
            </a:r>
            <a:r>
              <a:rPr lang="en-US" dirty="0"/>
              <a:t>, 1975</a:t>
            </a:r>
          </a:p>
          <a:p>
            <a:r>
              <a:rPr lang="en-US" dirty="0"/>
              <a:t>Sold 30,000 copies in a few months (Canadian content rule); sold 2.5 million by 1977.</a:t>
            </a:r>
          </a:p>
          <a:p>
            <a:r>
              <a:rPr lang="en-US" dirty="0"/>
              <a:t>“Magic Man”, 1975</a:t>
            </a:r>
          </a:p>
          <a:p>
            <a:r>
              <a:rPr lang="en-US" dirty="0">
                <a:hlinkClick r:id="rId2"/>
              </a:rPr>
              <a:t>https://www.youtube.com/watch?v=mXOO7QVHgXs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singles, 1970s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4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</a:t>
                      </a:r>
                      <a:r>
                        <a:rPr lang="en-US" baseline="0" dirty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“Joy to the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Three Dog Night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First</a:t>
                      </a:r>
                      <a:r>
                        <a:rPr lang="en-US" baseline="0" dirty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Roberta Flack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Tony Orlando and Dawn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“The Way We Were”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Barbara Streisand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Captain and </a:t>
                      </a:r>
                      <a:r>
                        <a:rPr lang="en-US" dirty="0" err="1"/>
                        <a:t>Tenille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“Silly Love Songs”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Wings (McCartney)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Rod Stewart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Andy Gibb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/>
                        <a:t>1979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“My </a:t>
                      </a:r>
                      <a:r>
                        <a:rPr lang="en-US" dirty="0" err="1"/>
                        <a:t>Sharona</a:t>
                      </a:r>
                      <a:r>
                        <a:rPr lang="en-US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Knack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/>
              <a:t>Rolling Stone</a:t>
            </a:r>
            <a:r>
              <a:rPr lang="en-US" b="1" dirty="0"/>
              <a:t>’s 500 Greatest Rock and Roll Songs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04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2004 version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2010 version</a:t>
            </a:r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br>
              <a:rPr lang="en-US" b="1" dirty="0"/>
            </a:br>
            <a:r>
              <a:rPr lang="en-US" b="1" dirty="0"/>
              <a:t>"500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65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02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“Like a Rolling Stone”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Dylan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“Satisfaction”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</a:t>
                      </a:r>
                      <a:r>
                        <a:rPr lang="en-US" baseline="0" dirty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“What’s Going On”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“Respect”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Aretha</a:t>
                      </a:r>
                      <a:r>
                        <a:rPr lang="en-US" baseline="0" dirty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“Good Vibrations”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Beach Boys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“Johnny B. Goode”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Chuck Berry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“Hey Jude”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“Smells Like Teen Spirit”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Nirvana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 I’d Say”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Ray 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Songs from 1970s in top 50 Songs from </a:t>
            </a:r>
            <a:r>
              <a:rPr lang="en-US" b="1" i="1" dirty="0"/>
              <a:t>Rolling Stone's</a:t>
            </a:r>
            <a:r>
              <a:rPr lang="en-US" b="1" dirty="0"/>
              <a:t> "500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0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99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96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Artist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“Imagine”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John Lennon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“What’s Going</a:t>
                      </a:r>
                      <a:r>
                        <a:rPr lang="en-US" baseline="0" dirty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Marvin Gaye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“Let it be”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Beatles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“Born to Run”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Bruce Springsteen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“Layla”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“Stairway to Heaven”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Led Zeppelin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“No Woman,</a:t>
                      </a:r>
                      <a:r>
                        <a:rPr lang="en-US" baseline="0" dirty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Bob Marley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“Heroes”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David Bowie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“Bridge over</a:t>
                      </a:r>
                      <a:r>
                        <a:rPr lang="en-US" baseline="0" dirty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Simon and Garfunkel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“Hotel California”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Eagles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Good, the Bad, and the Ugly</a:t>
            </a:r>
            <a:br>
              <a:rPr lang="en-US" dirty="0"/>
            </a:br>
            <a:r>
              <a:rPr lang="en-US" sz="3200" dirty="0"/>
              <a:t>Sergio Leone (director), 1966-67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Morricone, sound track</a:t>
            </a:r>
          </a:p>
          <a:p>
            <a:r>
              <a:rPr lang="en-US" dirty="0"/>
              <a:t>Budget: 1.2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Revenue: over 25 million </a:t>
            </a:r>
            <a:r>
              <a:rPr lang="en-US" dirty="0" err="1"/>
              <a:t>usd</a:t>
            </a:r>
            <a:endParaRPr lang="en-US" dirty="0"/>
          </a:p>
          <a:p>
            <a:r>
              <a:rPr lang="en-US" dirty="0"/>
              <a:t>More realistic depiction of violence</a:t>
            </a:r>
          </a:p>
          <a:p>
            <a:r>
              <a:rPr lang="en-US" dirty="0"/>
              <a:t>No real heroes, money as the goal</a:t>
            </a:r>
          </a:p>
          <a:p>
            <a:r>
              <a:rPr lang="en-US" dirty="0"/>
              <a:t>Amazing soundtrack: </a:t>
            </a:r>
          </a:p>
          <a:p>
            <a:r>
              <a:rPr lang="en-US" dirty="0">
                <a:hlinkClick r:id="rId2"/>
              </a:rPr>
              <a:t>https://www.youtube.com/watch?v=loFfBvN_q8k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A204626-2220-4678-A939-FD94EA7B53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 title="Side bar">
            <a:extLst>
              <a:ext uri="{FF2B5EF4-FFF2-40B4-BE49-F238E27FC236}">
                <a16:creationId xmlns:a16="http://schemas.microsoft.com/office/drawing/2014/main" id="{EB97D8A6-1C5A-42B6-AE78-F3D0F9BDF02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E67F22FD-A776-EF42-A93A-D8B64FD03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2340" y="2171949"/>
            <a:ext cx="3299579" cy="25133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D72EE5-D22E-DB4A-A824-A2EBBB21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743" y="685800"/>
            <a:ext cx="5958837" cy="1485900"/>
          </a:xfrm>
        </p:spPr>
        <p:txBody>
          <a:bodyPr>
            <a:normAutofit/>
          </a:bodyPr>
          <a:lstStyle/>
          <a:p>
            <a:r>
              <a:rPr lang="en-US" dirty="0"/>
              <a:t>The Guess Who, 1965-&gt;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0EE26-1B0E-4C29-993C-7FE77E091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1" y="1422400"/>
            <a:ext cx="6154300" cy="4445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Chad Allen (lead vocals, guitar), Bob Ashley (keyboards), Randy Bachman (guitars, vocals), Jim Kale (bass), Gary Peterson (drums).</a:t>
            </a:r>
          </a:p>
          <a:p>
            <a:r>
              <a:rPr lang="en-US" dirty="0"/>
              <a:t>First hit “</a:t>
            </a:r>
            <a:r>
              <a:rPr lang="en-US" dirty="0" err="1"/>
              <a:t>Shakin</a:t>
            </a:r>
            <a:r>
              <a:rPr lang="en-US" dirty="0"/>
              <a:t> all over”, 1965, marketed as “Guess Who?”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], got to No. 1 in Canada, no. 22 in USA.</a:t>
            </a:r>
          </a:p>
          <a:p>
            <a:r>
              <a:rPr lang="en-US" dirty="0"/>
              <a:t>Jan 1966: Ashley left, Burton Cummings joined, soon Allen left. </a:t>
            </a:r>
          </a:p>
          <a:p>
            <a:r>
              <a:rPr lang="en-US" dirty="0"/>
              <a:t>Based in Winnipeg, but toured a lot.</a:t>
            </a:r>
          </a:p>
          <a:p>
            <a:r>
              <a:rPr lang="en-US" dirty="0"/>
              <a:t>After UK tour flopped, returned in debt.</a:t>
            </a:r>
          </a:p>
          <a:p>
            <a:r>
              <a:rPr lang="en-US" dirty="0"/>
              <a:t>Became house band for CBC show </a:t>
            </a:r>
            <a:r>
              <a:rPr lang="en-US" i="1" dirty="0"/>
              <a:t>Let’s Go</a:t>
            </a:r>
            <a:r>
              <a:rPr lang="en-US" dirty="0"/>
              <a:t>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1969: </a:t>
            </a:r>
            <a:r>
              <a:rPr lang="en-US" i="1" dirty="0"/>
              <a:t>Canned Wheat</a:t>
            </a:r>
            <a:r>
              <a:rPr lang="en-US" dirty="0"/>
              <a:t>, “No time” (co-written by Bachman and Cummings) [</a:t>
            </a:r>
            <a:r>
              <a:rPr lang="en-US" dirty="0">
                <a:hlinkClick r:id="rId5"/>
              </a:rPr>
              <a:t>link</a:t>
            </a:r>
            <a:r>
              <a:rPr lang="en-US" dirty="0"/>
              <a:t>] </a:t>
            </a:r>
          </a:p>
          <a:p>
            <a:r>
              <a:rPr lang="en-US" dirty="0"/>
              <a:t>1970: </a:t>
            </a:r>
            <a:r>
              <a:rPr lang="en-US" i="1" dirty="0"/>
              <a:t>American Woman</a:t>
            </a:r>
            <a:r>
              <a:rPr lang="en-US" dirty="0"/>
              <a:t>, only US No. 1.</a:t>
            </a:r>
          </a:p>
        </p:txBody>
      </p:sp>
    </p:spTree>
    <p:extLst>
      <p:ext uri="{BB962C8B-B14F-4D97-AF65-F5344CB8AC3E}">
        <p14:creationId xmlns:p14="http://schemas.microsoft.com/office/powerpoint/2010/main" val="3503812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 title="Side bar">
            <a:extLst>
              <a:ext uri="{FF2B5EF4-FFF2-40B4-BE49-F238E27FC236}">
                <a16:creationId xmlns:a16="http://schemas.microsoft.com/office/drawing/2014/main" id="{AA6EC888-B85F-410F-B430-06583E94BEEC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485DA84-CB73-4E5E-9864-2460CE28055D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49185E-361A-421B-8F2D-11C7FFC686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018D83B-903C-4782-B1BB-A45164A71F6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B85BAA-C37F-44B4-B427-B4F10EBB4183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26240" y="-4668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DC4EE06-D7B4-4FAC-A561-38A1C380232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94325"/>
            <a:ext cx="365760" cy="365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785589A-A5AC-409A-B2A2-24D871B4CEF0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0867" y="158782"/>
            <a:ext cx="11870265" cy="653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127115B-13C9-2745-9F1D-E1C370456D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9848" y="480515"/>
            <a:ext cx="5892302" cy="589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455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/>
              <a:t>Crosby, Stills, Nash, and Young, 1968-74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840" y="1788161"/>
            <a:ext cx="5468506" cy="442157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David Crosby (The </a:t>
            </a:r>
            <a:r>
              <a:rPr lang="en-US" dirty="0" err="1"/>
              <a:t>Byrds</a:t>
            </a:r>
            <a:r>
              <a:rPr lang="en-US" dirty="0"/>
              <a:t>)</a:t>
            </a:r>
          </a:p>
          <a:p>
            <a:r>
              <a:rPr lang="en-US" dirty="0"/>
              <a:t>Stephen Stills (Buffalo Springfield)</a:t>
            </a:r>
          </a:p>
          <a:p>
            <a:r>
              <a:rPr lang="en-US" dirty="0"/>
              <a:t>Graham Nash (The Hollies)</a:t>
            </a:r>
          </a:p>
          <a:p>
            <a:r>
              <a:rPr lang="en-US" dirty="0"/>
              <a:t>Neil Young (Buffalo Springfield and Crazy Horse): only semi-committed.</a:t>
            </a:r>
          </a:p>
          <a:p>
            <a:r>
              <a:rPr lang="en-US" dirty="0"/>
              <a:t>Ahmet </a:t>
            </a:r>
            <a:r>
              <a:rPr lang="en-US" dirty="0" err="1"/>
              <a:t>Ertegun</a:t>
            </a:r>
            <a:r>
              <a:rPr lang="en-US" dirty="0"/>
              <a:t> (Atlantic Records)</a:t>
            </a:r>
          </a:p>
          <a:p>
            <a:r>
              <a:rPr lang="en-US" dirty="0"/>
              <a:t>“Woodstock” (written by Joni Mitchell)</a:t>
            </a:r>
          </a:p>
          <a:p>
            <a:r>
              <a:rPr lang="en-US" dirty="0"/>
              <a:t>“Ohio” (Young) about Kent State shootings (Cambodia and draft change)</a:t>
            </a:r>
          </a:p>
          <a:p>
            <a:r>
              <a:rPr lang="en-US" dirty="0">
                <a:hlinkClick r:id="rId2"/>
              </a:rPr>
              <a:t>https://www.youtube.com/watch?v=g2UBQX7fwBQ</a:t>
            </a:r>
            <a:endParaRPr lang="en-US" dirty="0"/>
          </a:p>
          <a:p>
            <a:r>
              <a:rPr lang="en-US" dirty="0"/>
              <a:t>Banned from AM radio; became counter-culture anthem.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/>
              <a:t>The Good, and Bad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/>
              <a:t>Densmore</a:t>
            </a:r>
            <a:r>
              <a:rPr lang="en-US" dirty="0"/>
              <a:t> (drums), Robby Krieger (guitars), Ray </a:t>
            </a:r>
            <a:r>
              <a:rPr lang="en-US" dirty="0" err="1"/>
              <a:t>Manzarek</a:t>
            </a:r>
            <a:r>
              <a:rPr lang="en-US" dirty="0"/>
              <a:t> (keyboard), and Jim Morrison (vocals)</a:t>
            </a:r>
          </a:p>
          <a:p>
            <a:r>
              <a:rPr lang="en-US" dirty="0"/>
              <a:t>By 1972, the Doors had sold 4,190,457 albums and 7,750,642 singles in USA.</a:t>
            </a:r>
          </a:p>
          <a:p>
            <a:r>
              <a:rPr lang="en-US" dirty="0"/>
              <a:t>“The End” was their beginning (LA’s Whisky a Go Go)</a:t>
            </a:r>
          </a:p>
          <a:p>
            <a:r>
              <a:rPr lang="en-US" dirty="0"/>
              <a:t>Also, 20 Gold, 14 Platinum and 5 Multi-Platinum album awards in USA alone. </a:t>
            </a:r>
          </a:p>
          <a:p>
            <a:r>
              <a:rPr lang="en-US" dirty="0"/>
              <a:t>Biggest hits: "Light My Fire“ (1967), "Hello, I Love You“ (1968), and "Touch 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/>
              <a:t>“Hello, I love you” (1968): </a:t>
            </a:r>
            <a:r>
              <a:rPr lang="en-US" dirty="0">
                <a:hlinkClick r:id="rId3"/>
              </a:rPr>
              <a:t>https://www.youtube.com/watch?v=D4o46HKMdL0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27 Club?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/>
              <a:t>Jim Morrison, 1943-1971</a:t>
            </a:r>
          </a:p>
          <a:p>
            <a:r>
              <a:rPr lang="en-US" dirty="0"/>
              <a:t>Jimi Hendrix, 1942-1970</a:t>
            </a:r>
          </a:p>
          <a:p>
            <a:r>
              <a:rPr lang="en-US" dirty="0"/>
              <a:t>Janis Joplin, 1943-1970</a:t>
            </a:r>
          </a:p>
          <a:p>
            <a:r>
              <a:rPr lang="en-US" dirty="0"/>
              <a:t>Brian Jones, 1942-1969</a:t>
            </a:r>
          </a:p>
          <a:p>
            <a:r>
              <a:rPr lang="en-US" dirty="0"/>
              <a:t>Kurt Cobain, 1967-1994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Good, Pink Floyd, 1965-1994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/>
              <a:t>Nick Mason (drums), Syd Barrett (song-writer, left 1968), Roger Waters (bass guitar, vocals, song-writer), Richard Wright (keyboards), David Gilmour (lead guitar, joined 1967)</a:t>
            </a:r>
          </a:p>
          <a:p>
            <a:r>
              <a:rPr lang="en-US" dirty="0"/>
              <a:t>Originally the “Tea Set”, then “Pink Floyd”, after Pink Anderson and Floyd Council.</a:t>
            </a:r>
          </a:p>
          <a:p>
            <a:r>
              <a:rPr lang="en-US" dirty="0"/>
              <a:t>Waters did most of the writing.</a:t>
            </a:r>
          </a:p>
          <a:p>
            <a:r>
              <a:rPr lang="en-US" dirty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The Dark Side of the Moon, 1973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>
                <a:solidFill>
                  <a:schemeClr val="bg1"/>
                </a:solidFill>
              </a:rPr>
              <a:t>Waters wrote </a:t>
            </a:r>
            <a:r>
              <a:rPr lang="en-US" sz="2400" b="1" dirty="0">
                <a:solidFill>
                  <a:schemeClr val="bg1"/>
                </a:solidFill>
              </a:rPr>
              <a:t>most of the 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time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>
                <a:solidFill>
                  <a:schemeClr val="bg1"/>
                </a:solidFill>
              </a:rPr>
              <a:t>Colour</a:t>
            </a:r>
            <a:r>
              <a:rPr lang="en-US" sz="2400" b="1" dirty="0">
                <a:solidFill>
                  <a:schemeClr val="bg1"/>
                </a:solidFill>
              </a:rPr>
              <a:t> You Like”, “Brain Damage,” “Eclipse”</a:t>
            </a: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2489</TotalTime>
  <Words>1381</Words>
  <Application>Microsoft Macintosh PowerPoint</Application>
  <PresentationFormat>Widescreen</PresentationFormat>
  <Paragraphs>281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Aharoni</vt:lpstr>
      <vt:lpstr>Calibri</vt:lpstr>
      <vt:lpstr>Franklin Gothic Book</vt:lpstr>
      <vt:lpstr>Crop</vt:lpstr>
      <vt:lpstr>The good, the bad, and the ugly</vt:lpstr>
      <vt:lpstr>The Good, the Bad, and the Ugly Sergio Leone (director), 1966-67</vt:lpstr>
      <vt:lpstr>The Guess Who, 1965-&gt;</vt:lpstr>
      <vt:lpstr>PowerPoint Presentation</vt:lpstr>
      <vt:lpstr>Crosby, Stills, Nash, and Young, 1968-74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 and Nancy Wilson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221</cp:revision>
  <dcterms:created xsi:type="dcterms:W3CDTF">2015-11-22T12:03:48Z</dcterms:created>
  <dcterms:modified xsi:type="dcterms:W3CDTF">2018-03-13T14:09:12Z</dcterms:modified>
</cp:coreProperties>
</file>