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Merriweather Sans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MerriweatherSans-bold.fntdata"/><Relationship Id="rId21" Type="http://schemas.openxmlformats.org/officeDocument/2006/relationships/font" Target="fonts/MerriweatherSans-regular.fntdata"/><Relationship Id="rId24" Type="http://schemas.openxmlformats.org/officeDocument/2006/relationships/font" Target="fonts/MerriweatherSans-boldItalic.fntdata"/><Relationship Id="rId23" Type="http://schemas.openxmlformats.org/officeDocument/2006/relationships/font" Target="fonts/Merriweather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5a4dbc22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5a4dbc22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5a4dbc22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5a4dbc22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58661440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58661440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58661440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58661440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58661440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58661440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58661440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58661440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58661440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58661440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58661440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58661440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58661440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58661440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5a4dbc22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5a4dbc22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rgbClr val="E0490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Tesztelés PHP környezetben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Megyeri Balázs, 2021.04.29</a:t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275" y="2304850"/>
            <a:ext cx="2299068" cy="12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206850"/>
            <a:ext cx="2875402" cy="143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/>
        </p:nvSpPr>
        <p:spPr>
          <a:xfrm>
            <a:off x="681675" y="1388125"/>
            <a:ext cx="7919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●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fontosabb assert-ek: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○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assertEquals() 		- 	egyenlőség vizsgálat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○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assertEmpty() 		- 	üres-e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○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assertContains() 	- 	tömb tartalmazás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○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assertCount() 		- 	adott számmal egyenlő-e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○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assertIs&lt;Type&gt;()	- 	adott típusú-e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○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assertTrue() 		-	 igaz-e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433800" y="520550"/>
            <a:ext cx="826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26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PHP Unit</a:t>
            </a:r>
            <a:endParaRPr sz="26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/>
        </p:nvSpPr>
        <p:spPr>
          <a:xfrm>
            <a:off x="780900" y="2127475"/>
            <a:ext cx="7919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36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Köszönöm a figyelmet!</a:t>
            </a:r>
            <a:endParaRPr sz="36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433800" y="520550"/>
            <a:ext cx="826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/>
        </p:nvSpPr>
        <p:spPr>
          <a:xfrm>
            <a:off x="681675" y="1388125"/>
            <a:ext cx="7919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●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PHP(</a:t>
            </a:r>
            <a:r>
              <a:rPr i="1"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Personal Home Page</a:t>
            </a: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)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●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általános szerveroldali szkriptnyelv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●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HTML-be ágyazható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●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webszervert igényel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●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rendkívül elterjedt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●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WAMP, LAMP, MAMP, XAMP struktúrák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33800" y="520550"/>
            <a:ext cx="826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26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A PHP programozási nyelv</a:t>
            </a:r>
            <a:endParaRPr sz="26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681675" y="1388125"/>
            <a:ext cx="79197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●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Rasmus Lerdorf hozta létre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●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Perl-hez hasonló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●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egyszerű szkriptek halmaza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●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egyszerű weboldalakhoz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●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 nyelven íródott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●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1995: első verzió, PHP 2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●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funkciói: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○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Perl szerű változók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○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űrlap kezelés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○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HTML-be ágyazás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433800" y="520550"/>
            <a:ext cx="826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26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A nyelv története</a:t>
            </a:r>
            <a:endParaRPr sz="26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575" y="1509275"/>
            <a:ext cx="4352050" cy="2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681675" y="1105550"/>
            <a:ext cx="79197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●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1998: PHP 3 megjelenése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●"/>
            </a:pPr>
            <a:r>
              <a:rPr b="1"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Zeev Suraski</a:t>
            </a: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és </a:t>
            </a:r>
            <a:r>
              <a:rPr b="1"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Andi Gutmans</a:t>
            </a: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</a:t>
            </a:r>
            <a:b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</a:b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újraírták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●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megalakult a </a:t>
            </a:r>
            <a:r>
              <a:rPr b="1"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Zend Technologies</a:t>
            </a:r>
            <a:endParaRPr b="1"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●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2000: PHP 4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●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2004: PHP 5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●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Az 5-ös verzió volt a mérföldkő: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○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OOP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○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PDO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○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teljesítmény növekedés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○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nagyon elterjedt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433800" y="520550"/>
            <a:ext cx="826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26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A nyelv története</a:t>
            </a:r>
            <a:endParaRPr sz="26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100" y="944425"/>
            <a:ext cx="3542450" cy="306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681675" y="1388125"/>
            <a:ext cx="79197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●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PHP 6-ot elhagyták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●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2014: PHP 7: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○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JIT compiler előkészületek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○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teljesítmény javítások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○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új operátorok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○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típusok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●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2020: PHP 8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○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JIT compiler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○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új típusok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○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konzisztensebb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433800" y="520550"/>
            <a:ext cx="826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26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A nyelv története</a:t>
            </a:r>
            <a:endParaRPr sz="26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2600" y="636738"/>
            <a:ext cx="3528000" cy="387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681675" y="1388125"/>
            <a:ext cx="7919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●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egység tesztek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●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integrációs tesztek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●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alkalmazás tesztek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●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stressz tesztek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433800" y="520550"/>
            <a:ext cx="826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26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Webszerverek tesztelése</a:t>
            </a:r>
            <a:endParaRPr sz="26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4250" y="2147501"/>
            <a:ext cx="5057075" cy="23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681675" y="1388125"/>
            <a:ext cx="7919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●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teszt keretrendszer PHP-hoz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●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2001: első verzió megjelenése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●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mai napig fejlesztik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●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xUnit  architektúrát használja: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○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“teszt futtató” parancs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○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TestCase alaposztály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○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teszt kontextusok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○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assert-ek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433800" y="520550"/>
            <a:ext cx="826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26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PHP Unit</a:t>
            </a:r>
            <a:endParaRPr sz="26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075" y="1621588"/>
            <a:ext cx="3453549" cy="172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681675" y="1388125"/>
            <a:ext cx="7919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●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összes PHP verzióhoz elérhető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●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telepítése: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○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composer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○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GitHub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●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futtatása: phpunit &lt;test location&gt;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●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konzolra írja az eredményeket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433800" y="520550"/>
            <a:ext cx="826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26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PHP Unit</a:t>
            </a:r>
            <a:endParaRPr sz="26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4500" y="833248"/>
            <a:ext cx="3216775" cy="34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/>
        </p:nvSpPr>
        <p:spPr>
          <a:xfrm>
            <a:off x="681675" y="1388125"/>
            <a:ext cx="7919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●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fontosabb ősosztályok: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○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TestCase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○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KernelTestCase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○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WebTestCase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●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fontosabb függvényeik: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○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setUp()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○"/>
            </a:pPr>
            <a:r>
              <a:rPr lang="hu" sz="20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tearDown()</a:t>
            </a:r>
            <a:endParaRPr sz="2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433800" y="520550"/>
            <a:ext cx="826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26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PHP Unit</a:t>
            </a:r>
            <a:endParaRPr sz="26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200" y="1316775"/>
            <a:ext cx="4514975" cy="2661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