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78D77-53CC-4EC6-8351-42BA3A2DCC0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79FF-ACBE-4BEF-B6D5-8ABA5BCE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ec425a01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ec425a01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7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C82-4A6C-4214-B2BF-D56EB75FF28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3C20-50B4-4B72-BF73-D2FEA997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729450" y="1819000"/>
            <a:ext cx="76881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Visualization on Employees Data - Using R Studio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882025" y="3227000"/>
            <a:ext cx="75339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latin typeface="Raleway"/>
                <a:ea typeface="Raleway"/>
                <a:cs typeface="Raleway"/>
                <a:sym typeface="Raleway"/>
              </a:rPr>
              <a:t>(Box Plot, Pie Chart with Legend, Line Graph and Histogram)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882025" y="4394200"/>
            <a:ext cx="7688100" cy="1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Faizan</a:t>
            </a:r>
            <a:r>
              <a:rPr lang="en-GB" sz="1600" dirty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 </a:t>
            </a:r>
            <a:r>
              <a:rPr lang="en-GB" sz="1600" dirty="0" err="1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Shabir</a:t>
            </a:r>
            <a:r>
              <a:rPr lang="en-GB" sz="1600" dirty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, MURP Student</a:t>
            </a:r>
            <a:endParaRPr sz="1600" dirty="0">
              <a:solidFill>
                <a:srgbClr val="666666"/>
              </a:solidFill>
              <a:latin typeface="Arial" pitchFamily="34" charset="0"/>
              <a:ea typeface="Raleway"/>
              <a:cs typeface="Arial" pitchFamily="3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Student ID </a:t>
            </a:r>
            <a:r>
              <a:rPr lang="en-GB" sz="16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0422152029</a:t>
            </a:r>
            <a:endParaRPr sz="16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Multivariate Data </a:t>
            </a:r>
            <a:r>
              <a:rPr lang="en-US" sz="1600" dirty="0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Analysis (PLAN 6291)</a:t>
            </a:r>
            <a:endParaRPr sz="1600" dirty="0">
              <a:solidFill>
                <a:srgbClr val="666666"/>
              </a:solidFill>
              <a:latin typeface="Arial" pitchFamily="34" charset="0"/>
              <a:ea typeface="Raleway"/>
              <a:cs typeface="Arial" pitchFamily="3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Arial" pitchFamily="34" charset="0"/>
              <a:ea typeface="Raleway"/>
              <a:cs typeface="Arial" pitchFamily="3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Submitted to</a:t>
            </a:r>
            <a:endParaRPr sz="1600" dirty="0">
              <a:solidFill>
                <a:srgbClr val="666666"/>
              </a:solidFill>
              <a:latin typeface="Arial" pitchFamily="34" charset="0"/>
              <a:ea typeface="Raleway"/>
              <a:cs typeface="Arial" pitchFamily="3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Niaz</a:t>
            </a:r>
            <a:r>
              <a:rPr lang="en-US" sz="1600" dirty="0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 Mahmud </a:t>
            </a:r>
            <a:r>
              <a:rPr lang="en-US" sz="1600" dirty="0" err="1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Zafri</a:t>
            </a:r>
            <a:r>
              <a:rPr lang="en-US" sz="1600" dirty="0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, Assistant Professor</a:t>
            </a:r>
            <a:endParaRPr sz="1600" dirty="0">
              <a:solidFill>
                <a:srgbClr val="666666"/>
              </a:solidFill>
              <a:latin typeface="Arial" pitchFamily="34" charset="0"/>
              <a:ea typeface="Raleway"/>
              <a:cs typeface="Arial" pitchFamily="3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On </a:t>
            </a:r>
            <a:r>
              <a:rPr lang="en-GB" sz="1600" dirty="0" smtClean="0">
                <a:solidFill>
                  <a:srgbClr val="666666"/>
                </a:solidFill>
                <a:latin typeface="Arial" pitchFamily="34" charset="0"/>
                <a:ea typeface="Raleway"/>
                <a:cs typeface="Arial" pitchFamily="34" charset="0"/>
                <a:sym typeface="Raleway"/>
              </a:rPr>
              <a:t>26/01/2022</a:t>
            </a:r>
            <a:endParaRPr sz="1600" dirty="0">
              <a:solidFill>
                <a:srgbClr val="666666"/>
              </a:solidFill>
              <a:latin typeface="Arial" pitchFamily="34" charset="0"/>
              <a:ea typeface="Raleway"/>
              <a:cs typeface="Arial" pitchFamily="34" charset="0"/>
              <a:sym typeface="Raleway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7475" y="98267"/>
            <a:ext cx="9116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Department of Urban and Regional Planning, BUET</a:t>
            </a:r>
            <a:endParaRPr sz="12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7" name="Google Shape;57;p1"/>
          <p:cNvSpPr txBox="1"/>
          <p:nvPr/>
        </p:nvSpPr>
        <p:spPr>
          <a:xfrm>
            <a:off x="-96000" y="304800"/>
            <a:ext cx="73350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Bangladesh University of Engineering and Technology</a:t>
            </a:r>
            <a:endParaRPr sz="32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Google Shape;58;p1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C00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7441449" y="381000"/>
            <a:ext cx="1092951" cy="10929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62000" y="1700647"/>
            <a:ext cx="7441449" cy="45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3091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30913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2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Rplot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03091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2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wnloads\Rplo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30913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Visualization on Employees Data - Using R Studio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2023-01-25T03:07:05Z</dcterms:created>
  <dcterms:modified xsi:type="dcterms:W3CDTF">2023-01-26T02:00:12Z</dcterms:modified>
</cp:coreProperties>
</file>