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4" r:id="rId2"/>
    <p:sldId id="523" r:id="rId3"/>
    <p:sldId id="517" r:id="rId4"/>
    <p:sldId id="518" r:id="rId5"/>
    <p:sldId id="519" r:id="rId6"/>
    <p:sldId id="520" r:id="rId7"/>
    <p:sldId id="521" r:id="rId8"/>
    <p:sldId id="522" r:id="rId9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33CC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0502" autoAdjust="0"/>
  </p:normalViewPr>
  <p:slideViewPr>
    <p:cSldViewPr>
      <p:cViewPr varScale="1">
        <p:scale>
          <a:sx n="66" d="100"/>
          <a:sy n="66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A6AE6-83DF-4150-8F55-CFF84CF60B9F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EEEEEEEEEEEEEEEEEEEEEEEEE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B0D0-A358-4192-BBF0-9993FBEBAC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428427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9DDB-0709-4500-9D3D-0958D446AD39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EEEEEEEEEEEEEEEEEEEEEEEEE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7C6A-766E-415A-842A-853D88AEEB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60892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3000" cy="371633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53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Espaço Reservado para Título 8"/>
          <p:cNvSpPr txBox="1">
            <a:spLocks/>
          </p:cNvSpPr>
          <p:nvPr userDrawn="1"/>
        </p:nvSpPr>
        <p:spPr>
          <a:xfrm>
            <a:off x="0" y="214290"/>
            <a:ext cx="9144000" cy="3924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Equações paramétricas da reta no R2 e R3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6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-21267" y="6667760"/>
            <a:ext cx="9165267" cy="1902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" tIns="18000" rIns="18000" bIns="18000">
            <a:spAutoFit/>
          </a:bodyPr>
          <a:lstStyle/>
          <a:p>
            <a:pPr algn="l"/>
            <a:r>
              <a:rPr lang="pt-BR" sz="1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RECIFE,  AGOSTO/2018</a:t>
            </a:r>
            <a:endParaRPr lang="pt-BR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3924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Equações paramétricas da reta no R2 e R3</a:t>
            </a:r>
            <a:endParaRPr lang="pt-BR" dirty="0"/>
          </a:p>
        </p:txBody>
      </p:sp>
      <p:sp>
        <p:nvSpPr>
          <p:cNvPr id="16" name="AutoShape 10" descr="http://www.google.com.br/url?sa=i&amp;source=images&amp;cd=&amp;ved=0CAUQjBw&amp;url=http%3A%2F%2Fthumbs.dreamstime.com%2Fz%2Ftextura-da-terra-seca-fundo-22364377.jpg&amp;ei=aHr3VL-rDfOxsATq34HIBA&amp;psig=AFQjCNFHXU3CXfisQdeCFHjBKKzO3waXGA&amp;ust=1425591272344313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12192000" cy="83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13" descr="http://www.google.com.br/url?sa=i&amp;source=images&amp;cd=&amp;ved=0CAUQjBw&amp;url=http%3A%2F%2Fthumbs.dreamstime.com%2Fz%2Ftextura-da-terra-seca-fundo-22364377.jpg&amp;ei=aHr3VL-rDfOxsATq34HIBA&amp;psig=AFQjCNFHXU3CXfisQdeCFHjBKKzO3waXGA&amp;ust=1425591272344313"/>
          <p:cNvSpPr>
            <a:spLocks noChangeAspect="1" noChangeArrowheads="1"/>
          </p:cNvSpPr>
          <p:nvPr userDrawn="1"/>
        </p:nvSpPr>
        <p:spPr bwMode="auto">
          <a:xfrm>
            <a:off x="215900" y="15875"/>
            <a:ext cx="12192000" cy="83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>
          <a:xfrm>
            <a:off x="8640089" y="6677247"/>
            <a:ext cx="475236" cy="190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B812A8-50A3-4B9E-ACB3-4031239FB5A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0" y="214290"/>
            <a:ext cx="9144000" cy="1785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ÁLGEBRA</a:t>
            </a:r>
            <a:r>
              <a:rPr kumimoji="0" lang="pt-BR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VETORIAL LINEAR PARA COMPUTAÇÃO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ítulo 9"/>
          <p:cNvSpPr txBox="1">
            <a:spLocks/>
          </p:cNvSpPr>
          <p:nvPr/>
        </p:nvSpPr>
        <p:spPr>
          <a:xfrm>
            <a:off x="1214414" y="2571744"/>
            <a:ext cx="6929486" cy="785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Equações paramétricas da reta no R2 e R3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ítulo 9"/>
          <p:cNvSpPr txBox="1">
            <a:spLocks/>
          </p:cNvSpPr>
          <p:nvPr/>
        </p:nvSpPr>
        <p:spPr>
          <a:xfrm>
            <a:off x="1214414" y="5429264"/>
            <a:ext cx="6929486" cy="7858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Matheus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Belfort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Moura Torres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9"/>
          <p:cNvSpPr>
            <a:spLocks noGrp="1"/>
          </p:cNvSpPr>
          <p:nvPr>
            <p:ph type="title" idx="4294967295"/>
          </p:nvPr>
        </p:nvSpPr>
        <p:spPr>
          <a:xfrm>
            <a:off x="214282" y="1142984"/>
            <a:ext cx="3429024" cy="257176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Considere</a:t>
            </a:r>
            <a:r>
              <a:rPr lang="pt-BR" dirty="0" smtClean="0"/>
              <a:t> S = (a,b) um vetor não nulo e P</a:t>
            </a:r>
            <a:r>
              <a:rPr lang="pt-BR" sz="1600" dirty="0" smtClean="0"/>
              <a:t>0</a:t>
            </a:r>
            <a:r>
              <a:rPr lang="pt-BR" dirty="0" smtClean="0"/>
              <a:t> (X</a:t>
            </a:r>
            <a:r>
              <a:rPr lang="pt-BR" sz="1600" dirty="0" smtClean="0"/>
              <a:t>0</a:t>
            </a:r>
            <a:r>
              <a:rPr lang="pt-BR" dirty="0" smtClean="0"/>
              <a:t>,Y</a:t>
            </a:r>
            <a:r>
              <a:rPr lang="pt-BR" sz="1600" dirty="0" smtClean="0"/>
              <a:t>0</a:t>
            </a:r>
            <a:r>
              <a:rPr lang="pt-BR" dirty="0" smtClean="0"/>
              <a:t>) um ponto do plano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Título 9"/>
          <p:cNvSpPr txBox="1">
            <a:spLocks/>
          </p:cNvSpPr>
          <p:nvPr/>
        </p:nvSpPr>
        <p:spPr>
          <a:xfrm>
            <a:off x="428596" y="5286388"/>
            <a:ext cx="7072362" cy="12144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Existe uma única reta r com a mesma direção de S e que contenha P</a:t>
            </a: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785794"/>
            <a:ext cx="4919684" cy="439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7332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14480" y="1500174"/>
            <a:ext cx="607223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	As equações paramétricas da reta fazem o uso de um parâmetro (como o nome sugere), para representar uma reta qualquer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14480" y="3500438"/>
            <a:ext cx="607223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As equações da reta no plano são da forma :</a:t>
            </a: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= X</a:t>
            </a: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</a:t>
            </a:r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= Y</a:t>
            </a: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bt</a:t>
            </a:r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Onde t é o “parâmetro” da equação</a:t>
            </a:r>
            <a:endParaRPr lang="pt-BR" sz="4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00166" y="1071546"/>
            <a:ext cx="607223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É válido notar que em:</a:t>
            </a: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= X</a:t>
            </a: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</a:t>
            </a:r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= Y</a:t>
            </a: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bt</a:t>
            </a:r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 vetor (a,b) é o diretor da reta e o ponto (X</a:t>
            </a: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,Y</a:t>
            </a: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pertence à reta (o mesmo vale para o R3)</a:t>
            </a:r>
            <a:endParaRPr lang="pt-BR" sz="4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00166" y="928670"/>
            <a:ext cx="6072230" cy="34163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Portanto no exemplo :</a:t>
            </a: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= 1 + 4t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= 2 + 5t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= 3 + 6t</a:t>
            </a: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Podemos concluir que o ponto (1,2,3) pertence à reta e o vetor diretor da reta é (4,5,6).</a:t>
            </a:r>
            <a:endParaRPr lang="pt-BR" sz="4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00166" y="4643446"/>
            <a:ext cx="607223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Os valores dos coeficientes de t podem ser nulos (Contanto que não seja em todas elas), nesse o valor da coordenada  em questão será constante.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00166" y="928670"/>
            <a:ext cx="6072230" cy="56323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Muitas vezes a equação não está na forma paramétrica, por isso é importante saber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parametrizar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uma equação na forma reduzida, no caso do R2 é muito simples, basta igualar o parâmetro a uma das variáveis:</a:t>
            </a: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Y =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b</a:t>
            </a:r>
          </a:p>
          <a:p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Podemos considerar um parâmetro ‘t’ que seja igual a X, assim a forma parametrizada seria:</a:t>
            </a:r>
          </a:p>
          <a:p>
            <a:r>
              <a:rPr lang="pt-B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= t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= b + </a:t>
            </a:r>
            <a:r>
              <a:rPr lang="pt-B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</a:t>
            </a:r>
            <a:endParaRPr lang="pt-BR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00166" y="1214422"/>
            <a:ext cx="607223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No caso do R3 o raciocínio é análogo, embora normalmente sejam necessárias algumas substituições a mais, conforme podemos exemplificar: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00166" y="3500438"/>
            <a:ext cx="607223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+ Y + Z = 2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Y + 2Z = 4 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Nesse caso podemos considerar Z igual a um parâmetro ‘t’ (tendo como objetivo simplificar o processo)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12A8-50A3-4B9E-ACB3-4031239FB5AF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28728" y="1000108"/>
            <a:ext cx="607223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Assim concluímos que: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+ Y + t = 2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+ 2t = 4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= 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28728" y="3071810"/>
            <a:ext cx="607223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+ (4 – 2t) + t = 2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= 4 – 2t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= t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28728" y="4429132"/>
            <a:ext cx="607223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Portanto uma forma parametrizada da reta dada é: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 = -2 + t</a:t>
            </a:r>
            <a:endParaRPr lang="pt-BR" sz="2400" b="1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= 4 – 2t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=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26</Words>
  <Application>Microsoft Office PowerPoint</Application>
  <PresentationFormat>Apresentação na tela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   Considere S = (a,b) um vetor não nulo e P0 (X0,Y0) um ponto do plano  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otavio.barros</dc:creator>
  <cp:lastModifiedBy>Sansung</cp:lastModifiedBy>
  <cp:revision>493</cp:revision>
  <dcterms:created xsi:type="dcterms:W3CDTF">2015-01-05T14:41:36Z</dcterms:created>
  <dcterms:modified xsi:type="dcterms:W3CDTF">2018-08-12T20:27:41Z</dcterms:modified>
</cp:coreProperties>
</file>