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6" r:id="rId6"/>
    <p:sldId id="273" r:id="rId7"/>
    <p:sldId id="274" r:id="rId8"/>
    <p:sldId id="275" r:id="rId9"/>
    <p:sldId id="277" r:id="rId10"/>
    <p:sldId id="271" r:id="rId11"/>
    <p:sldId id="270" r:id="rId12"/>
    <p:sldId id="263" r:id="rId13"/>
    <p:sldId id="278" r:id="rId14"/>
    <p:sldId id="279" r:id="rId15"/>
    <p:sldId id="280" r:id="rId16"/>
    <p:sldId id="265" r:id="rId1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78" d="100"/>
          <a:sy n="78" d="100"/>
        </p:scale>
        <p:origin x="87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1383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836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3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5355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3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24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1329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0222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9544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56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444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95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712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87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93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378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26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335167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1992156"/>
            <a:ext cx="12217893" cy="52629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     :  SARAVANAN .J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   : 	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24131190500122034  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                   &amp;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        82A9AFB753896A581094B974D3202098  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           :  	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           : 	 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	     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	     : Annamalai University</a:t>
            </a:r>
            <a:r>
              <a:rPr lang="en-US" sz="2400" dirty="0"/>
              <a:t>           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F42A9-26F1-6D2B-D213-2D257A2A0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E8846B-C11C-DEDB-777E-B72385B2E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" y="5954004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63297-CF59-A8EC-CDC1-7481D3230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" y="5901780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0" y="46702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A606C8-9BFF-2224-16AF-644A9FCC1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9"/>
            <a:ext cx="1763778" cy="956220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3138E8-FEA1-9CEB-5A33-6991E7E8D3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420478"/>
            <a:ext cx="7109012" cy="37766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FE903-7323-09FE-A49C-F7C2332B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20F3EF-88CE-E518-8D13-D0BB8169AC2A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DCCED02-7889-0250-CBA9-DFE89B98923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BB3938-E7A0-1DD3-E0E6-E0E35F70DD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706558D-2722-C908-0A16-0230F30D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3999" y="2609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F1B9008-DE44-6577-517A-57F440B2574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89CC-DEC4-914C-BC00-5AC055C93EFE}"/>
              </a:ext>
            </a:extLst>
          </p:cNvPr>
          <p:cNvSpPr txBox="1"/>
          <p:nvPr/>
        </p:nvSpPr>
        <p:spPr>
          <a:xfrm>
            <a:off x="2743200" y="22462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F99C17-F8E8-B201-1E83-04205F2F3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" y="0"/>
            <a:ext cx="1763778" cy="95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4F63D-4611-843C-2B0A-1D0D6CFEFB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68" y="1442262"/>
            <a:ext cx="7182186" cy="38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DE55-792D-A26C-5892-2568EEAE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20E267-6270-6FB6-E0D7-1F8EBCAA175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25FDEF6-8967-1398-4564-1664AFBF13FC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FA3BB35-DF3F-F187-0800-C27B6E2252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B5F8F5E-7BDD-193B-7D6A-958232CE9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87" y="35042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C9C318C-9C4D-9799-80DA-5C0EDE4A8DD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3CA6D-4158-894C-3E99-BFA36A325F0B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D29E0-5B4C-EF39-0EE8-21F9D94B9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02"/>
            <a:ext cx="1763778" cy="95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627E3-48B8-FDB6-15E1-ED856749EB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434025"/>
            <a:ext cx="7058014" cy="374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C7560-E32D-A304-CE59-4F0864315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47D803-F74A-22BC-52C2-341B4B81657F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3CAE21B-62B5-3590-60F1-FDD5FAF6C03D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1D53A194-6E1A-DA72-C9E3-0AFCAB450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2D17CA6-1883-E04F-AC58-C342BF990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3200" y="27144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95DFDD3-51BA-E547-D5A4-E5E9CDF17C7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48EB1-D22D-9759-F752-C285CF5EA426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57D9A-C655-F4A3-6684-64F01D0F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9"/>
            <a:ext cx="1763778" cy="95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97886-9633-306B-9555-ABABE6D9EC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05229"/>
            <a:ext cx="7162800" cy="38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1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1"/>
                </a:solidFill>
              </a:rPr>
              <a:t>CONCLUSION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AFD80-12B9-9D6A-AE78-DAC14DEB0009}"/>
              </a:ext>
            </a:extLst>
          </p:cNvPr>
          <p:cNvSpPr txBox="1"/>
          <p:nvPr/>
        </p:nvSpPr>
        <p:spPr>
          <a:xfrm>
            <a:off x="1383723" y="11430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portfolio is a static website developed using HTML and CSS, designed to showcase personal details, skills, and projects in a simple and responsive layout. It is lightweight, fast, and easy to maintain, though updates require manual code changes as it does not use a content management system (CMS).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2E1A3-B708-60B5-2D77-C8CD6060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226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sz="4250" spc="-85" dirty="0">
                <a:solidFill>
                  <a:schemeClr val="tx1"/>
                </a:solidFill>
              </a:rPr>
              <a:t> </a:t>
            </a:r>
            <a:r>
              <a:rPr sz="4250" spc="25" dirty="0">
                <a:solidFill>
                  <a:schemeClr val="tx1"/>
                </a:solidFill>
              </a:rPr>
              <a:t>TITLE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319112" y="2336720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D7DAF2-B335-9508-F439-F3421D8D9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981200" y="504833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1"/>
                </a:solidFill>
              </a:rPr>
              <a:t>A</a:t>
            </a:r>
            <a:r>
              <a:rPr spc="-5" dirty="0">
                <a:solidFill>
                  <a:schemeClr val="tx1"/>
                </a:solidFill>
              </a:rPr>
              <a:t>G</a:t>
            </a:r>
            <a:r>
              <a:rPr spc="-35" dirty="0">
                <a:solidFill>
                  <a:schemeClr val="tx1"/>
                </a:solidFill>
              </a:rPr>
              <a:t>E</a:t>
            </a:r>
            <a:r>
              <a:rPr spc="15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D6B33F-E2D3-701C-8404-4F9B17120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2" y="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1"/>
                </a:solidFill>
              </a:rPr>
              <a:t>P</a:t>
            </a:r>
            <a:r>
              <a:rPr sz="4250" spc="15" dirty="0">
                <a:solidFill>
                  <a:schemeClr val="tx1"/>
                </a:solidFill>
              </a:rPr>
              <a:t>ROB</a:t>
            </a:r>
            <a:r>
              <a:rPr sz="4250" spc="55" dirty="0">
                <a:solidFill>
                  <a:schemeClr val="tx1"/>
                </a:solidFill>
              </a:rPr>
              <a:t>L</a:t>
            </a:r>
            <a:r>
              <a:rPr sz="4250" spc="-20" dirty="0">
                <a:solidFill>
                  <a:schemeClr val="tx1"/>
                </a:solidFill>
              </a:rPr>
              <a:t>E</a:t>
            </a:r>
            <a:r>
              <a:rPr sz="4250" spc="20" dirty="0">
                <a:solidFill>
                  <a:schemeClr val="tx1"/>
                </a:solidFill>
              </a:rPr>
              <a:t>M</a:t>
            </a:r>
            <a:r>
              <a:rPr sz="4250" dirty="0">
                <a:solidFill>
                  <a:schemeClr val="tx1"/>
                </a:solidFill>
              </a:rPr>
              <a:t>	</a:t>
            </a:r>
            <a:r>
              <a:rPr sz="4250" spc="10" dirty="0">
                <a:solidFill>
                  <a:schemeClr val="tx1"/>
                </a:solidFill>
              </a:rPr>
              <a:t>S</a:t>
            </a:r>
            <a:r>
              <a:rPr sz="4250" spc="-370" dirty="0">
                <a:solidFill>
                  <a:schemeClr val="tx1"/>
                </a:solidFill>
              </a:rPr>
              <a:t>T</a:t>
            </a:r>
            <a:r>
              <a:rPr sz="4250" spc="-375" dirty="0">
                <a:solidFill>
                  <a:schemeClr val="tx1"/>
                </a:solidFill>
              </a:rPr>
              <a:t>A</a:t>
            </a:r>
            <a:r>
              <a:rPr sz="4250" spc="15" dirty="0">
                <a:solidFill>
                  <a:schemeClr val="tx1"/>
                </a:solidFill>
              </a:rPr>
              <a:t>T</a:t>
            </a:r>
            <a:r>
              <a:rPr sz="4250" spc="-10" dirty="0">
                <a:solidFill>
                  <a:schemeClr val="tx1"/>
                </a:solidFill>
              </a:rPr>
              <a:t>E</a:t>
            </a:r>
            <a:r>
              <a:rPr sz="4250" spc="-20" dirty="0">
                <a:solidFill>
                  <a:schemeClr val="tx1"/>
                </a:solidFill>
              </a:rPr>
              <a:t>ME</a:t>
            </a:r>
            <a:r>
              <a:rPr sz="4250" spc="10" dirty="0">
                <a:solidFill>
                  <a:schemeClr val="tx1"/>
                </a:solidFill>
              </a:rPr>
              <a:t>NT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1194637" y="1490008"/>
            <a:ext cx="101387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just"/>
            <a:r>
              <a:rPr lang="en-US" sz="2000" dirty="0">
                <a:solidFill>
                  <a:srgbClr val="374151"/>
                </a:solidFill>
                <a:latin typeface="__Inter_e8ce0c"/>
              </a:rPr>
              <a:t>                      </a:t>
            </a: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                         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8A663-B86A-1CC4-AC66-A0F11C1B4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18986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85" y="537215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1"/>
                </a:solidFill>
              </a:rPr>
              <a:t>PROJECT	</a:t>
            </a:r>
            <a:r>
              <a:rPr sz="4250" spc="-20" dirty="0">
                <a:solidFill>
                  <a:schemeClr val="tx1"/>
                </a:solidFill>
              </a:rPr>
              <a:t>OVERVIEW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199" y="1695450"/>
            <a:ext cx="5263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71588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93800" y="44867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AE09B9-316A-012F-1929-97C81ABEA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D42C-6F22-3029-B00E-6F0B326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93B569-E447-2D61-B85E-A5F5FA00C303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89D1E6-AF85-6FC1-4A2D-D6C3816EDADA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43D0613-03DA-53D7-2A6C-9090E9D3B21E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6AA791-810C-C26B-B793-47E575335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1"/>
                </a:solidFill>
              </a:rPr>
              <a:t>W</a:t>
            </a:r>
            <a:r>
              <a:rPr sz="3200" spc="-20" dirty="0">
                <a:solidFill>
                  <a:schemeClr val="tx1"/>
                </a:solidFill>
              </a:rPr>
              <a:t>H</a:t>
            </a:r>
            <a:r>
              <a:rPr sz="3200" spc="20" dirty="0">
                <a:solidFill>
                  <a:schemeClr val="tx1"/>
                </a:solidFill>
              </a:rPr>
              <a:t>O</a:t>
            </a:r>
            <a:r>
              <a:rPr sz="3200" spc="-2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AR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T</a:t>
            </a:r>
            <a:r>
              <a:rPr sz="3200" spc="-15" dirty="0">
                <a:solidFill>
                  <a:schemeClr val="tx1"/>
                </a:solidFill>
              </a:rPr>
              <a:t>H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E</a:t>
            </a:r>
            <a:r>
              <a:rPr sz="3200" spc="30" dirty="0">
                <a:solidFill>
                  <a:schemeClr val="tx1"/>
                </a:solidFill>
              </a:rPr>
              <a:t>N</a:t>
            </a:r>
            <a:r>
              <a:rPr sz="3200" spc="15" dirty="0">
                <a:solidFill>
                  <a:schemeClr val="tx1"/>
                </a:solidFill>
              </a:rPr>
              <a:t>D</a:t>
            </a:r>
            <a:r>
              <a:rPr sz="3200" spc="-4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U</a:t>
            </a:r>
            <a:r>
              <a:rPr sz="3200" spc="10" dirty="0">
                <a:solidFill>
                  <a:schemeClr val="tx1"/>
                </a:solidFill>
              </a:rPr>
              <a:t>S</a:t>
            </a:r>
            <a:r>
              <a:rPr sz="3200" spc="-25" dirty="0">
                <a:solidFill>
                  <a:schemeClr val="tx1"/>
                </a:solidFill>
              </a:rPr>
              <a:t>E</a:t>
            </a:r>
            <a:r>
              <a:rPr sz="3200" spc="-10" dirty="0">
                <a:solidFill>
                  <a:schemeClr val="tx1"/>
                </a:solidFill>
              </a:rPr>
              <a:t>R</a:t>
            </a:r>
            <a:r>
              <a:rPr sz="3200" spc="5" dirty="0">
                <a:solidFill>
                  <a:schemeClr val="tx1"/>
                </a:solidFill>
              </a:rPr>
              <a:t>S?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FD33525-58A2-6153-1500-92C3DC672C9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FDD34F0-7E28-35E7-96EF-364527D590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EAE5A-867C-3C14-2E59-BF1F97F04740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82AC7-62E8-A439-5AD2-5BD34FB1A7C4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08107-177D-56BC-B5EE-224279D3E609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E273A-5D64-A0CA-1604-B5D3CD9F9CF5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71064-7A11-28DB-7C0B-0B3FFE88D759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14E6A-5332-BEF8-C2E3-3ADC9C7A9299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077B1-A2F4-656B-4857-7E2A635AF1B4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96AC75-29BD-8F4E-5FE7-52D4E5459F87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C4A9F-F417-DE06-6BEF-E4FEE386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1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tx1"/>
                </a:solidFill>
              </a:rPr>
              <a:t>TOOLS AND TECHNIQUES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HTML5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42957" y="217755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827"/>
                </a:solidFill>
                <a:latin typeface="__Inter_e8ce0c"/>
              </a:rPr>
              <a:t>2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.CSS3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42957" y="260760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RESPONSIVE WEB DESIGN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22954" y="301226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NAVIGATION BAR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42957" y="339050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5.PrOFILE PICTRURE INTEGRATION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3914" y="37923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dirty="0">
                <a:solidFill>
                  <a:srgbClr val="111827"/>
                </a:solidFill>
                <a:latin typeface="__Inter_e8ce0c"/>
              </a:rPr>
              <a:t>4.SEMANTIC HTML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63436" y="424146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CONTENT MANAGEMENT SYSTEM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4303A-0E5D-BA4F-D34C-42F9A06A2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7A7520-9E65-48B4-B9DA-C13119088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3315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24241-1D69-746F-6768-D9A5A1777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5917684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8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</TotalTime>
  <Words>556</Words>
  <Application>Microsoft Office PowerPoint</Application>
  <PresentationFormat>Widescreen</PresentationFormat>
  <Paragraphs>142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__Inter_e8ce0c</vt:lpstr>
      <vt:lpstr>Arial</vt:lpstr>
      <vt:lpstr>Calibri</vt:lpstr>
      <vt:lpstr>Roboto</vt:lpstr>
      <vt:lpstr>Times New Roman</vt:lpstr>
      <vt:lpstr>Trebuchet MS</vt:lpstr>
      <vt:lpstr>Wingdings 3</vt:lpstr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venkat raj</cp:lastModifiedBy>
  <cp:revision>28</cp:revision>
  <dcterms:created xsi:type="dcterms:W3CDTF">2024-03-29T15:07:22Z</dcterms:created>
  <dcterms:modified xsi:type="dcterms:W3CDTF">2025-09-04T16:54:59Z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