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0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8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F491-DAF2-C240-88C5-B4F6394313C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E1A1-8547-9744-B093-D2FB75B8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Gender Imbalance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field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Contribute Online Less Than Men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13% women contributors on Wikipedia </a:t>
            </a:r>
            <a:endParaRPr lang="en-US" dirty="0" smtClean="0">
              <a:effectLst/>
            </a:endParaRPr>
          </a:p>
          <a:p>
            <a:r>
              <a:rPr lang="en-US" dirty="0"/>
              <a:t>Wikipedia entries about women are less likely to be complete </a:t>
            </a:r>
          </a:p>
          <a:p>
            <a:r>
              <a:rPr lang="en-US" dirty="0" smtClean="0"/>
              <a:t>Less than 5</a:t>
            </a:r>
            <a:r>
              <a:rPr lang="en-US" dirty="0"/>
              <a:t>% women contributors on </a:t>
            </a:r>
            <a:r>
              <a:rPr lang="en-US" dirty="0" smtClean="0"/>
              <a:t>Stack Overflow</a:t>
            </a:r>
          </a:p>
          <a:p>
            <a:endParaRPr lang="en-US" dirty="0"/>
          </a:p>
          <a:p>
            <a:r>
              <a:rPr lang="en-US" b="1" dirty="0" smtClean="0"/>
              <a:t>Reasons </a:t>
            </a:r>
            <a:r>
              <a:rPr lang="en-US" dirty="0" smtClean="0"/>
              <a:t>are poorly understood</a:t>
            </a:r>
          </a:p>
          <a:p>
            <a:pPr lvl="1"/>
            <a:r>
              <a:rPr lang="en-US" dirty="0" smtClean="0"/>
              <a:t>Open platforms have no discriminatory policies</a:t>
            </a:r>
          </a:p>
          <a:p>
            <a:pPr lvl="1"/>
            <a:r>
              <a:rPr lang="en-US" b="1" dirty="0" smtClean="0"/>
              <a:t>Incentives</a:t>
            </a:r>
            <a:r>
              <a:rPr lang="en-US" dirty="0" smtClean="0"/>
              <a:t> and </a:t>
            </a:r>
            <a:r>
              <a:rPr lang="en-US" b="1" dirty="0" smtClean="0"/>
              <a:t>differences in preferences </a:t>
            </a:r>
            <a:r>
              <a:rPr lang="en-US" dirty="0" smtClean="0"/>
              <a:t>between the genders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Important implications for platforms, individuals, and society</a:t>
            </a:r>
          </a:p>
        </p:txBody>
      </p:sp>
    </p:spTree>
    <p:extLst>
      <p:ext uri="{BB962C8B-B14F-4D97-AF65-F5344CB8AC3E}">
        <p14:creationId xmlns:p14="http://schemas.microsoft.com/office/powerpoint/2010/main" val="9098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study, we explore</a:t>
            </a:r>
            <a:r>
              <a:rPr lang="en-US" b="1" dirty="0" smtClean="0"/>
              <a:t> two mechanisms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64" y="1825625"/>
            <a:ext cx="4097672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45765" y="4561367"/>
            <a:ext cx="4766469" cy="190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8761" y="4974372"/>
            <a:ext cx="38004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smtClean="0"/>
              <a:t>Gender </a:t>
            </a:r>
            <a:r>
              <a:rPr lang="en-US" sz="3200" dirty="0" smtClean="0"/>
              <a:t>composition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148512" y="4974372"/>
            <a:ext cx="32289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Role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7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context: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HeroX</a:t>
            </a:r>
            <a:endParaRPr lang="en-US" dirty="0" smtClean="0"/>
          </a:p>
          <a:p>
            <a:pPr lvl="1"/>
            <a:r>
              <a:rPr lang="en-US" dirty="0" smtClean="0"/>
              <a:t>&gt;60,000 users</a:t>
            </a:r>
          </a:p>
          <a:p>
            <a:pPr lvl="1"/>
            <a:r>
              <a:rPr lang="en-US" dirty="0" smtClean="0"/>
              <a:t>Incentive competitions about space, education, health care</a:t>
            </a:r>
          </a:p>
          <a:p>
            <a:pPr lvl="1"/>
            <a:r>
              <a:rPr lang="en-US" dirty="0" smtClean="0"/>
              <a:t>Incentives ranging from $5000 to $1M.</a:t>
            </a:r>
          </a:p>
          <a:p>
            <a:r>
              <a:rPr lang="en-US" dirty="0" smtClean="0"/>
              <a:t>Experimental design</a:t>
            </a:r>
          </a:p>
          <a:p>
            <a:pPr lvl="1"/>
            <a:r>
              <a:rPr lang="en-US" dirty="0" smtClean="0"/>
              <a:t>Sending personalized solicitations featuring most active members</a:t>
            </a:r>
          </a:p>
          <a:p>
            <a:pPr lvl="1"/>
            <a:r>
              <a:rPr lang="en-US" dirty="0" smtClean="0"/>
              <a:t>Randomize gender composition (more or less women)</a:t>
            </a:r>
          </a:p>
          <a:p>
            <a:pPr lvl="1"/>
            <a:r>
              <a:rPr lang="en-US" dirty="0" smtClean="0"/>
              <a:t>Randomize profile information (more or less “role model”)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87" y="564865"/>
            <a:ext cx="2877312" cy="795528"/>
          </a:xfrm>
        </p:spPr>
      </p:pic>
    </p:spTree>
    <p:extLst>
      <p:ext uri="{BB962C8B-B14F-4D97-AF65-F5344CB8AC3E}">
        <p14:creationId xmlns:p14="http://schemas.microsoft.com/office/powerpoint/2010/main" val="9710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intervention will take place by end of April</a:t>
            </a:r>
          </a:p>
          <a:p>
            <a:r>
              <a:rPr lang="en-US" dirty="0" smtClean="0"/>
              <a:t>Experimental results should be available by end of May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4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150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Gender Imbalance Online</vt:lpstr>
      <vt:lpstr>Women Contribute Online Less Than Men </vt:lpstr>
      <vt:lpstr>In this study, we explore two mechanisms</vt:lpstr>
      <vt:lpstr>Empirical context:</vt:lpstr>
      <vt:lpstr>Results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Imbalance Online</dc:title>
  <dc:creator>Microsoft Office User</dc:creator>
  <cp:lastModifiedBy>Microsoft Office User</cp:lastModifiedBy>
  <cp:revision>2</cp:revision>
  <dcterms:created xsi:type="dcterms:W3CDTF">2017-04-18T02:35:49Z</dcterms:created>
  <dcterms:modified xsi:type="dcterms:W3CDTF">2017-04-18T02:52:16Z</dcterms:modified>
</cp:coreProperties>
</file>