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8" r:id="rId4"/>
    <p:sldId id="264" r:id="rId5"/>
    <p:sldId id="259" r:id="rId6"/>
    <p:sldId id="269" r:id="rId7"/>
    <p:sldId id="261" r:id="rId8"/>
    <p:sldId id="268" r:id="rId9"/>
    <p:sldId id="266" r:id="rId10"/>
    <p:sldId id="257" r:id="rId11"/>
    <p:sldId id="260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AE6E5-EBE0-4716-8968-284E3442395C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DFCC-DF6A-4DF1-90E9-03EBA8248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6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DDFCC-DF6A-4DF1-90E9-03EBA8248F8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89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A587DE-1758-5FE3-783A-B5ED0F0B4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55A1F16-0950-35A9-9AA1-C53F3244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9FE10E-B375-32FD-114F-129E86B1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CA37E9-89D5-6CDE-7DE5-8161A09E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31A8E6-1F90-02B9-B4EC-5B21988D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998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40596B-9D63-3036-9073-820FD639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C82CBE6-D819-C73C-4648-0EB9D3264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A3672F-2D58-E5C3-EA82-E0A4D885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D9FAA9-F92D-DFDD-1CC7-4E9BC8B9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58FEC0-0FDC-B67B-01B3-5E9D42A7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080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5CBC352-4DCC-2BC9-4807-6486FBB17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9EAA79A-E0A4-D3BE-EE59-628C21418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5CC8A2-F68C-6977-6F23-3580AF2A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E58CEF-2CAE-ED42-E722-28E79E3C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65E454-0CE6-84BF-5139-ABAFE5A1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954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A92E9-1BB1-E325-CD14-3D006B8B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0BBA6A-AA33-87F5-A09B-B67F6E1DC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A15C74-D2C7-8990-6B68-826BE4C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153757-54F4-9FE2-C9AE-6E07A16D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D1CEEB-4635-E8B8-90FC-BCA013BC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675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467D7F-4BEF-47C2-084C-476DBBD5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00AE36-D344-0FE4-EC97-32072298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897260-F648-4532-73D8-34C85DD5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953A0B-AB78-3E4B-1DE9-D29EFB48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0992C0-98BB-E019-FB3E-CA2152C1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392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737491-F083-2180-F7B5-EB2729E9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7F2219-68A1-B651-B030-B90BD458E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FF7D3F0-E6F2-3B6C-24E5-3728C8F3E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C890521-41D3-C3F7-8D5B-E1D21A83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699CED-2FB4-C487-1A4C-5790F342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B110F6A-D58F-2BD1-299F-616AC4CB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26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9684B4-74E5-22E2-3BC7-72D7652B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A2F6447-10E6-A053-311B-98E1C5D81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FB8ECE-BD0C-53D2-BB92-18E5F2BE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5F09E25-315F-DEC5-72CE-8A5C761E2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AFA92F5-3E99-6BF3-3D27-802CF63D5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8671D80-5653-1015-6339-4EE1135E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FBC81D1-7C2C-A80F-3244-9EB812C0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32EFA0E-FA07-DB1C-051A-845C37DE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26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EA817B-660A-2D3A-0D9A-E56F1E6E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291E163-1BB5-0750-9A7A-D011F0B8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BF90917-968B-B3D7-43B0-6CC6B62F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DAEE753-3068-B655-551B-F779FBFB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40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A93A8ED-B773-F407-4C7E-F9719726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A718F1D-ECCB-6652-FACF-C7AD97F8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37682E8-CFA1-7DE0-8554-8DDCD17B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685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A3626D-6297-6536-1AB8-5336B114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3A076A-F347-EE09-9FA2-2C7A3508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CF97811-AB50-ADE3-A60D-4F18F9DBA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A619228-5438-7908-8706-E9E8830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194487-30CA-545B-ED15-AA3446B1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7986D38-03FE-1F6E-C288-398F7C8F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05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27530F-366D-A7F8-9B2F-2B9E3721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04BD5C6-4905-15F2-1C36-EEEAF032C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46D88-493F-BCFE-F8CE-A454A6A0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0D7140A-2E38-2858-F08C-2AB0D9C3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B996106-7A8D-8E9D-4444-0D269125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C58F9BF-6811-C1FC-B8A6-25A318CA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69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EC86254-EEBB-57F8-0AF3-EF3B7A4E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16ECDB-1BC0-7AF8-973A-439EA091A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60E4B3-6CFB-098C-25EF-E6607E44D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22EC3-9A30-4519-9E5B-23922561DD1D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3B55E6-F109-706B-B2C4-52055003A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814591-7E3A-3C2D-610B-300B213DE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414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kotlinlang.org/docs/" TargetMode="External"/><Relationship Id="rId3" Type="http://schemas.openxmlformats.org/officeDocument/2006/relationships/hyperlink" Target="http://kasimadalan.pe.hu/yemekler/" TargetMode="External"/><Relationship Id="rId7" Type="http://schemas.openxmlformats.org/officeDocument/2006/relationships/hyperlink" Target="https://icon.kitche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" TargetMode="External"/><Relationship Id="rId5" Type="http://schemas.openxmlformats.org/officeDocument/2006/relationships/hyperlink" Target="https://stackoverflow.com/questions/" TargetMode="External"/><Relationship Id="rId10" Type="http://schemas.openxmlformats.org/officeDocument/2006/relationships/hyperlink" Target="https://github.com/mrbllyy/OmersPlace/" TargetMode="External"/><Relationship Id="rId4" Type="http://schemas.openxmlformats.org/officeDocument/2006/relationships/hyperlink" Target="https://developer.android.com/guide/" TargetMode="External"/><Relationship Id="rId9" Type="http://schemas.openxmlformats.org/officeDocument/2006/relationships/hyperlink" Target="https://plantuml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4C2830-E2BE-B73A-3CB6-7389E3152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r>
              <a:rPr lang="tr-TR" sz="3200" dirty="0" err="1">
                <a:solidFill>
                  <a:srgbClr val="595959"/>
                </a:solidFill>
              </a:rPr>
              <a:t>Omer’s</a:t>
            </a:r>
            <a:r>
              <a:rPr lang="tr-TR" sz="3200" dirty="0">
                <a:solidFill>
                  <a:srgbClr val="595959"/>
                </a:solidFill>
              </a:rPr>
              <a:t> </a:t>
            </a:r>
            <a:r>
              <a:rPr lang="tr-TR" sz="3200" dirty="0" err="1">
                <a:solidFill>
                  <a:srgbClr val="595959"/>
                </a:solidFill>
              </a:rPr>
              <a:t>Place</a:t>
            </a:r>
            <a:endParaRPr lang="tr-TR" sz="3200" dirty="0">
              <a:solidFill>
                <a:srgbClr val="595959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864AB39-FB8D-7FA9-7535-3C9BAD452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r>
              <a:rPr lang="tr-TR" sz="1400" dirty="0" err="1">
                <a:solidFill>
                  <a:srgbClr val="595959"/>
                </a:solidFill>
              </a:rPr>
              <a:t>Presenter</a:t>
            </a:r>
            <a:r>
              <a:rPr lang="tr-TR" sz="1400" dirty="0">
                <a:solidFill>
                  <a:srgbClr val="595959"/>
                </a:solidFill>
              </a:rPr>
              <a:t> – </a:t>
            </a:r>
            <a:r>
              <a:rPr lang="tr-TR" sz="1400" dirty="0" err="1">
                <a:solidFill>
                  <a:srgbClr val="595959"/>
                </a:solidFill>
              </a:rPr>
              <a:t>Omer</a:t>
            </a:r>
            <a:r>
              <a:rPr lang="tr-TR" sz="1400" dirty="0">
                <a:solidFill>
                  <a:srgbClr val="595959"/>
                </a:solidFill>
              </a:rPr>
              <a:t> Bilal Yay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9024080-F758-C5E1-3155-92E4E1F8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905" y="1380565"/>
            <a:ext cx="2304489" cy="409687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11611E4-144B-1DBB-54ED-DA4528F05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57" y="2193632"/>
            <a:ext cx="824870" cy="72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5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EAFD33-8876-AE4A-E9FA-7DACB032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6A7852-FE5C-E500-000C-1A7352EC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hlinkClick r:id="rId3"/>
              </a:rPr>
              <a:t>http://kasimadalan.pe.hu/yemekler/</a:t>
            </a:r>
            <a:endParaRPr lang="tr-TR" dirty="0"/>
          </a:p>
          <a:p>
            <a:r>
              <a:rPr lang="tr-TR" dirty="0">
                <a:hlinkClick r:id="rId4"/>
              </a:rPr>
              <a:t>https://developer.android.com/guide/</a:t>
            </a:r>
            <a:endParaRPr lang="tr-TR" dirty="0"/>
          </a:p>
          <a:p>
            <a:r>
              <a:rPr lang="tr-TR" dirty="0">
                <a:hlinkClick r:id="rId5"/>
              </a:rPr>
              <a:t>https://stackoverflow.com/questions/</a:t>
            </a:r>
            <a:endParaRPr lang="tr-TR" dirty="0"/>
          </a:p>
          <a:p>
            <a:r>
              <a:rPr lang="tr-TR" dirty="0">
                <a:hlinkClick r:id="rId6"/>
              </a:rPr>
              <a:t>https://play.google.com/store/apps/</a:t>
            </a:r>
            <a:endParaRPr lang="tr-TR" dirty="0"/>
          </a:p>
          <a:p>
            <a:r>
              <a:rPr lang="tr-TR" dirty="0">
                <a:hlinkClick r:id="rId7"/>
              </a:rPr>
              <a:t>https://icon.kitchen/</a:t>
            </a:r>
            <a:endParaRPr lang="tr-TR" dirty="0"/>
          </a:p>
          <a:p>
            <a:r>
              <a:rPr lang="tr-TR" dirty="0">
                <a:hlinkClick r:id="rId8"/>
              </a:rPr>
              <a:t>https://kotlinlang.org/docs/</a:t>
            </a:r>
            <a:endParaRPr lang="tr-TR" dirty="0"/>
          </a:p>
          <a:p>
            <a:r>
              <a:rPr lang="tr-TR" dirty="0">
                <a:hlinkClick r:id="rId9"/>
              </a:rPr>
              <a:t>https://plantuml.com/</a:t>
            </a:r>
            <a:endParaRPr lang="tr-TR" dirty="0"/>
          </a:p>
          <a:p>
            <a:r>
              <a:rPr lang="tr-TR" dirty="0">
                <a:hlinkClick r:id="rId10"/>
              </a:rPr>
              <a:t>https://github.com/mrbllyy/OmersPlace/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243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07275-question-and-answer-q-a">
            <a:hlinkClick r:id="" action="ppaction://media"/>
            <a:extLst>
              <a:ext uri="{FF2B5EF4-FFF2-40B4-BE49-F238E27FC236}">
                <a16:creationId xmlns:a16="http://schemas.microsoft.com/office/drawing/2014/main" id="{49D7277C-FCD0-9B53-93E7-AF1CBC3C9B9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67335" y="1171672"/>
            <a:ext cx="2257327" cy="2257328"/>
          </a:xfrm>
        </p:spPr>
      </p:pic>
    </p:spTree>
    <p:extLst>
      <p:ext uri="{BB962C8B-B14F-4D97-AF65-F5344CB8AC3E}">
        <p14:creationId xmlns:p14="http://schemas.microsoft.com/office/powerpoint/2010/main" val="137587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D74EB4-12F0-7301-E9F0-765536DF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Contents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B3CDFB-844E-4B71-F157-EF6D7A63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Used</a:t>
            </a:r>
            <a:r>
              <a:rPr lang="tr-TR" dirty="0"/>
              <a:t> Technologies</a:t>
            </a:r>
          </a:p>
          <a:p>
            <a:r>
              <a:rPr lang="tr-TR" dirty="0" err="1"/>
              <a:t>MotionLayout</a:t>
            </a:r>
            <a:endParaRPr lang="tr-TR" dirty="0"/>
          </a:p>
          <a:p>
            <a:r>
              <a:rPr lang="tr-TR" dirty="0" err="1"/>
              <a:t>Lifecycle</a:t>
            </a:r>
            <a:endParaRPr lang="tr-TR" dirty="0"/>
          </a:p>
          <a:p>
            <a:r>
              <a:rPr lang="tr-TR" dirty="0"/>
              <a:t>UML</a:t>
            </a:r>
          </a:p>
          <a:p>
            <a:r>
              <a:rPr lang="tr-TR" dirty="0" err="1"/>
              <a:t>Exceptions</a:t>
            </a:r>
            <a:endParaRPr lang="tr-TR" dirty="0"/>
          </a:p>
          <a:p>
            <a:r>
              <a:rPr lang="tr-TR" dirty="0" err="1"/>
              <a:t>References</a:t>
            </a:r>
            <a:endParaRPr lang="tr-TR" dirty="0"/>
          </a:p>
          <a:p>
            <a:r>
              <a:rPr lang="tr-TR" dirty="0"/>
              <a:t>Q&amp;A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179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DE318E-D59F-EDA7-05E0-C2DA12CD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technologies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A18378-EC86-C26F-3A69-0B799784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MVVM - </a:t>
            </a:r>
            <a:r>
              <a:rPr lang="en-US" dirty="0"/>
              <a:t>a software architectural patter</a:t>
            </a:r>
            <a:r>
              <a:rPr lang="tr-TR" dirty="0"/>
              <a:t>n</a:t>
            </a:r>
          </a:p>
          <a:p>
            <a:r>
              <a:rPr lang="tr-TR" dirty="0" err="1"/>
              <a:t>LiveData</a:t>
            </a:r>
            <a:r>
              <a:rPr lang="tr-TR" dirty="0"/>
              <a:t> - </a:t>
            </a:r>
            <a:r>
              <a:rPr lang="en-US" dirty="0"/>
              <a:t>an observable data holder class</a:t>
            </a:r>
            <a:endParaRPr lang="tr-TR" dirty="0"/>
          </a:p>
          <a:p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Binding</a:t>
            </a:r>
            <a:r>
              <a:rPr lang="tr-TR" dirty="0"/>
              <a:t> - </a:t>
            </a:r>
            <a:r>
              <a:rPr lang="en-US" dirty="0"/>
              <a:t>a feature that allows you to more easily write code that interacts with views</a:t>
            </a:r>
            <a:endParaRPr lang="tr-TR" dirty="0"/>
          </a:p>
          <a:p>
            <a:r>
              <a:rPr lang="tr-TR" dirty="0"/>
              <a:t>Web service - </a:t>
            </a:r>
            <a:r>
              <a:rPr lang="en-US" dirty="0"/>
              <a:t>a standardized method for propagating messages between client and server applications</a:t>
            </a:r>
            <a:endParaRPr lang="tr-TR" dirty="0"/>
          </a:p>
          <a:p>
            <a:r>
              <a:rPr lang="tr-TR" dirty="0" err="1"/>
              <a:t>Retrofit</a:t>
            </a:r>
            <a:r>
              <a:rPr lang="tr-TR" dirty="0"/>
              <a:t> - a</a:t>
            </a:r>
            <a:r>
              <a:rPr lang="en-US" dirty="0"/>
              <a:t> type-safe HTTP client for Android</a:t>
            </a:r>
            <a:endParaRPr lang="tr-TR" dirty="0"/>
          </a:p>
          <a:p>
            <a:r>
              <a:rPr lang="tr-TR" dirty="0" err="1"/>
              <a:t>LottieFiles</a:t>
            </a:r>
            <a:r>
              <a:rPr lang="tr-TR" dirty="0"/>
              <a:t> - </a:t>
            </a:r>
            <a:r>
              <a:rPr lang="en-US" dirty="0"/>
              <a:t>an open source animation file format that’s tiny, high quality, interactive, and can be manipulated at runtime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485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01597A-9B0C-6208-B83E-69F65DAD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MotionLayout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2D4C9D0-00FC-4A2B-C738-9B6C5893A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18" y="1686508"/>
            <a:ext cx="3097763" cy="1742492"/>
          </a:xfrm>
        </p:spPr>
      </p:pic>
      <p:graphicFrame>
        <p:nvGraphicFramePr>
          <p:cNvPr id="11" name="Tablo 12">
            <a:extLst>
              <a:ext uri="{FF2B5EF4-FFF2-40B4-BE49-F238E27FC236}">
                <a16:creationId xmlns:a16="http://schemas.microsoft.com/office/drawing/2014/main" id="{4E3D394B-710C-1701-7C4D-502103FD4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87900"/>
              </p:ext>
            </p:extLst>
          </p:nvPr>
        </p:nvGraphicFramePr>
        <p:xfrm>
          <a:off x="2031999" y="4100195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217">
                  <a:extLst>
                    <a:ext uri="{9D8B030D-6E8A-4147-A177-3AD203B41FA5}">
                      <a16:colId xmlns:a16="http://schemas.microsoft.com/office/drawing/2014/main" val="471188101"/>
                    </a:ext>
                  </a:extLst>
                </a:gridCol>
                <a:gridCol w="5002783">
                  <a:extLst>
                    <a:ext uri="{9D8B030D-6E8A-4147-A177-3AD203B41FA5}">
                      <a16:colId xmlns:a16="http://schemas.microsoft.com/office/drawing/2014/main" val="337048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Tags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Description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3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&lt;StateSet&gt;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Describes states supported by the system (optional)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54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&lt;ConstraintSet&gt;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Describes a constraint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37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&lt;</a:t>
                      </a:r>
                      <a:r>
                        <a:rPr lang="tr-TR" dirty="0" err="1"/>
                        <a:t>Transition</a:t>
                      </a:r>
                      <a:r>
                        <a:rPr lang="tr-TR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Describes a transition between two states or ConstraintSets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36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&lt;ViewTransition&gt;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Describes a transition of a View within a states or </a:t>
                      </a:r>
                      <a:r>
                        <a:rPr lang="en-US" dirty="0" err="1"/>
                        <a:t>ConstraintSets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157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9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7D833E9-1F4A-C2D0-ABE7-6658400E5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64" y="1253331"/>
            <a:ext cx="3366872" cy="4351338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2D48B6C-D33F-0B25-25B6-A49672D6C9E0}"/>
              </a:ext>
            </a:extLst>
          </p:cNvPr>
          <p:cNvSpPr txBox="1"/>
          <p:nvPr/>
        </p:nvSpPr>
        <p:spPr>
          <a:xfrm>
            <a:off x="2369820" y="6061869"/>
            <a:ext cx="7452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/>
              <a:t>https://developer.android.com/guide/components/activities/activity-lifecycle</a:t>
            </a:r>
          </a:p>
        </p:txBody>
      </p:sp>
    </p:spTree>
    <p:extLst>
      <p:ext uri="{BB962C8B-B14F-4D97-AF65-F5344CB8AC3E}">
        <p14:creationId xmlns:p14="http://schemas.microsoft.com/office/powerpoint/2010/main" val="145885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AD5E515-92D7-718B-2EAC-8C8F06BE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333625"/>
            <a:ext cx="7334250" cy="2190750"/>
          </a:xfrm>
        </p:spPr>
      </p:pic>
    </p:spTree>
    <p:extLst>
      <p:ext uri="{BB962C8B-B14F-4D97-AF65-F5344CB8AC3E}">
        <p14:creationId xmlns:p14="http://schemas.microsoft.com/office/powerpoint/2010/main" val="102258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7C06B9-6D6D-DCE8-7CC3-4D931D08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UML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D4C7A42-912E-68A8-301D-1B1F50ACC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6017"/>
            <a:ext cx="10515600" cy="4070554"/>
          </a:xfrm>
        </p:spPr>
      </p:pic>
    </p:spTree>
    <p:extLst>
      <p:ext uri="{BB962C8B-B14F-4D97-AF65-F5344CB8AC3E}">
        <p14:creationId xmlns:p14="http://schemas.microsoft.com/office/powerpoint/2010/main" val="192786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06CE73B-4A96-0088-44D0-C61397275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8" y="586241"/>
            <a:ext cx="11650284" cy="5685518"/>
          </a:xfrm>
        </p:spPr>
      </p:pic>
    </p:spTree>
    <p:extLst>
      <p:ext uri="{BB962C8B-B14F-4D97-AF65-F5344CB8AC3E}">
        <p14:creationId xmlns:p14="http://schemas.microsoft.com/office/powerpoint/2010/main" val="320280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FCCFAB-1D78-6F0A-461A-58EAAF03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Exceptions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512357-3D1A-29B1-F9FD-F22F43BE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android.os.NetworkOnMainThreadException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>
                <a:solidFill>
                  <a:srgbClr val="FF0000"/>
                </a:solidFill>
              </a:rPr>
              <a:t>java.lang.NullPointerException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>
                <a:solidFill>
                  <a:srgbClr val="FF0000"/>
                </a:solidFill>
              </a:rPr>
              <a:t>java.lang.IllegalStateException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1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246</Words>
  <Application>Microsoft Office PowerPoint</Application>
  <PresentationFormat>Geniş ekran</PresentationFormat>
  <Paragraphs>45</Paragraphs>
  <Slides>11</Slides>
  <Notes>1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Omer’s Place</vt:lpstr>
      <vt:lpstr>Contents</vt:lpstr>
      <vt:lpstr>Used technologies</vt:lpstr>
      <vt:lpstr>MotionLayout</vt:lpstr>
      <vt:lpstr>PowerPoint Sunusu</vt:lpstr>
      <vt:lpstr>PowerPoint Sunusu</vt:lpstr>
      <vt:lpstr>UML</vt:lpstr>
      <vt:lpstr>PowerPoint Sunusu</vt:lpstr>
      <vt:lpstr>Exceptions</vt:lpstr>
      <vt:lpstr>References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Omer’s Place</dc:title>
  <dc:creator>Ömer Bilal Yay</dc:creator>
  <cp:lastModifiedBy>Ömer Bilal Yay</cp:lastModifiedBy>
  <cp:revision>6</cp:revision>
  <dcterms:created xsi:type="dcterms:W3CDTF">2022-05-28T20:18:29Z</dcterms:created>
  <dcterms:modified xsi:type="dcterms:W3CDTF">2022-06-03T15:01:57Z</dcterms:modified>
</cp:coreProperties>
</file>