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5" r:id="rId5"/>
    <p:sldId id="268" r:id="rId6"/>
    <p:sldId id="276" r:id="rId7"/>
    <p:sldId id="277" r:id="rId8"/>
    <p:sldId id="278" r:id="rId9"/>
    <p:sldId id="279" r:id="rId10"/>
    <p:sldId id="280" r:id="rId11"/>
    <p:sldId id="272" r:id="rId12"/>
    <p:sldId id="281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2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6334"/>
    <a:srgbClr val="C26314"/>
    <a:srgbClr val="C65110"/>
    <a:srgbClr val="BA3E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976336-4CCB-4A26-9423-E2855C6269FD}" v="10" dt="2019-09-21T14:58:12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" y="561"/>
      </p:cViewPr>
      <p:guideLst>
        <p:guide orient="horz" pos="2448"/>
        <p:guide pos="32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 Warnken" userId="ef0c5650-a73f-44e4-beee-6b57789863b5" providerId="ADAL" clId="{B9976336-4CCB-4A26-9423-E2855C6269FD}"/>
    <pc:docChg chg="custSel mod addSld modSld sldOrd">
      <pc:chgData name="Jon Warnken" userId="ef0c5650-a73f-44e4-beee-6b57789863b5" providerId="ADAL" clId="{B9976336-4CCB-4A26-9423-E2855C6269FD}" dt="2019-09-21T14:58:12.367" v="53"/>
      <pc:docMkLst>
        <pc:docMk/>
      </pc:docMkLst>
      <pc:sldChg chg="addSp delSp modSp mod setBg">
        <pc:chgData name="Jon Warnken" userId="ef0c5650-a73f-44e4-beee-6b57789863b5" providerId="ADAL" clId="{B9976336-4CCB-4A26-9423-E2855C6269FD}" dt="2019-09-21T14:57:46.197" v="51"/>
        <pc:sldMkLst>
          <pc:docMk/>
          <pc:sldMk cId="1124755256" sldId="272"/>
        </pc:sldMkLst>
        <pc:spChg chg="add mod">
          <ac:chgData name="Jon Warnken" userId="ef0c5650-a73f-44e4-beee-6b57789863b5" providerId="ADAL" clId="{B9976336-4CCB-4A26-9423-E2855C6269FD}" dt="2019-09-21T14:15:16.048" v="49" actId="26606"/>
          <ac:spMkLst>
            <pc:docMk/>
            <pc:sldMk cId="1124755256" sldId="272"/>
            <ac:spMk id="2" creationId="{CC35FE58-BEE8-447D-8406-F73D8429C138}"/>
          </ac:spMkLst>
        </pc:spChg>
        <pc:spChg chg="add del mod">
          <ac:chgData name="Jon Warnken" userId="ef0c5650-a73f-44e4-beee-6b57789863b5" providerId="ADAL" clId="{B9976336-4CCB-4A26-9423-E2855C6269FD}" dt="2019-09-21T14:57:46.197" v="51"/>
          <ac:spMkLst>
            <pc:docMk/>
            <pc:sldMk cId="1124755256" sldId="272"/>
            <ac:spMk id="3" creationId="{72CA9695-3A2A-4E66-A2B0-791E2D0171AD}"/>
          </ac:spMkLst>
        </pc:spChg>
        <pc:spChg chg="del">
          <ac:chgData name="Jon Warnken" userId="ef0c5650-a73f-44e4-beee-6b57789863b5" providerId="ADAL" clId="{B9976336-4CCB-4A26-9423-E2855C6269FD}" dt="2019-09-21T14:13:57.506" v="19"/>
          <ac:spMkLst>
            <pc:docMk/>
            <pc:sldMk cId="1124755256" sldId="272"/>
            <ac:spMk id="3" creationId="{F7404CC7-B4E9-4814-845C-ECE4EF3629D8}"/>
          </ac:spMkLst>
        </pc:spChg>
        <pc:spChg chg="del">
          <ac:chgData name="Jon Warnken" userId="ef0c5650-a73f-44e4-beee-6b57789863b5" providerId="ADAL" clId="{B9976336-4CCB-4A26-9423-E2855C6269FD}" dt="2019-09-21T14:13:57.506" v="19"/>
          <ac:spMkLst>
            <pc:docMk/>
            <pc:sldMk cId="1124755256" sldId="272"/>
            <ac:spMk id="4" creationId="{BC1A9042-1151-4C23-8A0F-8381C4BEF04A}"/>
          </ac:spMkLst>
        </pc:spChg>
        <pc:picChg chg="add">
          <ac:chgData name="Jon Warnken" userId="ef0c5650-a73f-44e4-beee-6b57789863b5" providerId="ADAL" clId="{B9976336-4CCB-4A26-9423-E2855C6269FD}" dt="2019-09-21T14:15:16.048" v="49" actId="26606"/>
          <ac:picMkLst>
            <pc:docMk/>
            <pc:sldMk cId="1124755256" sldId="272"/>
            <ac:picMk id="16" creationId="{C8385FD0-A49D-42C1-9B64-FC22E7A0A13D}"/>
          </ac:picMkLst>
        </pc:picChg>
        <pc:picChg chg="add del">
          <ac:chgData name="Jon Warnken" userId="ef0c5650-a73f-44e4-beee-6b57789863b5" providerId="ADAL" clId="{B9976336-4CCB-4A26-9423-E2855C6269FD}" dt="2019-09-21T14:57:46.197" v="51"/>
          <ac:picMkLst>
            <pc:docMk/>
            <pc:sldMk cId="1124755256" sldId="272"/>
            <ac:picMk id="18" creationId="{A1361BE7-5471-480F-A59C-ED2776BBDE83}"/>
          </ac:picMkLst>
        </pc:picChg>
      </pc:sldChg>
      <pc:sldChg chg="modTransition">
        <pc:chgData name="Jon Warnken" userId="ef0c5650-a73f-44e4-beee-6b57789863b5" providerId="ADAL" clId="{B9976336-4CCB-4A26-9423-E2855C6269FD}" dt="2019-09-21T14:14:34.836" v="46"/>
        <pc:sldMkLst>
          <pc:docMk/>
          <pc:sldMk cId="2878183223" sldId="274"/>
        </pc:sldMkLst>
      </pc:sldChg>
      <pc:sldChg chg="addSp modSp mod setBg">
        <pc:chgData name="Jon Warnken" userId="ef0c5650-a73f-44e4-beee-6b57789863b5" providerId="ADAL" clId="{B9976336-4CCB-4A26-9423-E2855C6269FD}" dt="2019-09-21T14:15:05.170" v="48" actId="26606"/>
        <pc:sldMkLst>
          <pc:docMk/>
          <pc:sldMk cId="2597499687" sldId="280"/>
        </pc:sldMkLst>
        <pc:spChg chg="add mod">
          <ac:chgData name="Jon Warnken" userId="ef0c5650-a73f-44e4-beee-6b57789863b5" providerId="ADAL" clId="{B9976336-4CCB-4A26-9423-E2855C6269FD}" dt="2019-09-21T14:15:05.170" v="48" actId="26606"/>
          <ac:spMkLst>
            <pc:docMk/>
            <pc:sldMk cId="2597499687" sldId="280"/>
            <ac:spMk id="7" creationId="{94EA8C19-7D56-4403-A2A6-A394DD919A0B}"/>
          </ac:spMkLst>
        </pc:spChg>
        <pc:grpChg chg="ord">
          <ac:chgData name="Jon Warnken" userId="ef0c5650-a73f-44e4-beee-6b57789863b5" providerId="ADAL" clId="{B9976336-4CCB-4A26-9423-E2855C6269FD}" dt="2019-09-21T14:15:05.170" v="48" actId="26606"/>
          <ac:grpSpMkLst>
            <pc:docMk/>
            <pc:sldMk cId="2597499687" sldId="280"/>
            <ac:grpSpMk id="2" creationId="{AC447038-DA2B-4C15-A2B1-1E857D7FE9E7}"/>
          </ac:grpSpMkLst>
        </pc:grpChg>
        <pc:picChg chg="add">
          <ac:chgData name="Jon Warnken" userId="ef0c5650-a73f-44e4-beee-6b57789863b5" providerId="ADAL" clId="{B9976336-4CCB-4A26-9423-E2855C6269FD}" dt="2019-09-21T14:15:05.170" v="48" actId="26606"/>
          <ac:picMkLst>
            <pc:docMk/>
            <pc:sldMk cId="2597499687" sldId="280"/>
            <ac:picMk id="11" creationId="{815E6195-0F5D-40DA-BE80-F5931AD0AF2B}"/>
          </ac:picMkLst>
        </pc:picChg>
        <pc:picChg chg="add">
          <ac:chgData name="Jon Warnken" userId="ef0c5650-a73f-44e4-beee-6b57789863b5" providerId="ADAL" clId="{B9976336-4CCB-4A26-9423-E2855C6269FD}" dt="2019-09-21T14:15:05.170" v="48" actId="26606"/>
          <ac:picMkLst>
            <pc:docMk/>
            <pc:sldMk cId="2597499687" sldId="280"/>
            <ac:picMk id="13" creationId="{C8106027-939A-4C96-AF2E-906497E24A93}"/>
          </ac:picMkLst>
        </pc:picChg>
      </pc:sldChg>
      <pc:sldChg chg="add ord">
        <pc:chgData name="Jon Warnken" userId="ef0c5650-a73f-44e4-beee-6b57789863b5" providerId="ADAL" clId="{B9976336-4CCB-4A26-9423-E2855C6269FD}" dt="2019-09-21T14:14:39.778" v="47"/>
        <pc:sldMkLst>
          <pc:docMk/>
          <pc:sldMk cId="1334088962" sldId="281"/>
        </pc:sldMkLst>
      </pc:sldChg>
      <pc:sldChg chg="addSp modSp add">
        <pc:chgData name="Jon Warnken" userId="ef0c5650-a73f-44e4-beee-6b57789863b5" providerId="ADAL" clId="{B9976336-4CCB-4A26-9423-E2855C6269FD}" dt="2019-09-21T14:58:12.367" v="53"/>
        <pc:sldMkLst>
          <pc:docMk/>
          <pc:sldMk cId="599641099" sldId="282"/>
        </pc:sldMkLst>
        <pc:spChg chg="add mod">
          <ac:chgData name="Jon Warnken" userId="ef0c5650-a73f-44e4-beee-6b57789863b5" providerId="ADAL" clId="{B9976336-4CCB-4A26-9423-E2855C6269FD}" dt="2019-09-21T14:58:12.367" v="53"/>
          <ac:spMkLst>
            <pc:docMk/>
            <pc:sldMk cId="599641099" sldId="282"/>
            <ac:spMk id="7" creationId="{A0F537DD-7625-441E-9A5C-593B16E97153}"/>
          </ac:spMkLst>
        </pc:spChg>
        <pc:spChg chg="add mod">
          <ac:chgData name="Jon Warnken" userId="ef0c5650-a73f-44e4-beee-6b57789863b5" providerId="ADAL" clId="{B9976336-4CCB-4A26-9423-E2855C6269FD}" dt="2019-09-21T14:58:12.367" v="53"/>
          <ac:spMkLst>
            <pc:docMk/>
            <pc:sldMk cId="599641099" sldId="282"/>
            <ac:spMk id="8" creationId="{2AFC84A9-157C-4044-A1EB-664F1F417A9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2A8DE4-BB8F-4034-AA36-31252FBF4B0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7ED4990-87A9-4FD1-A525-C1541E065333}">
      <dgm:prSet/>
      <dgm:spPr/>
      <dgm:t>
        <a:bodyPr/>
        <a:lstStyle/>
        <a:p>
          <a:r>
            <a:rPr lang="en-US"/>
            <a:t>Group Policy does fail to apply occasionally</a:t>
          </a:r>
        </a:p>
      </dgm:t>
    </dgm:pt>
    <dgm:pt modelId="{84C1D4DF-5732-41C9-92E1-A4B803F0E57B}" type="parTrans" cxnId="{C2B0E071-90BA-461E-8430-83979293F8C1}">
      <dgm:prSet/>
      <dgm:spPr/>
      <dgm:t>
        <a:bodyPr/>
        <a:lstStyle/>
        <a:p>
          <a:endParaRPr lang="en-US"/>
        </a:p>
      </dgm:t>
    </dgm:pt>
    <dgm:pt modelId="{8F4FCF1A-059F-48EC-902D-EC3A7D6691BF}" type="sibTrans" cxnId="{C2B0E071-90BA-461E-8430-83979293F8C1}">
      <dgm:prSet/>
      <dgm:spPr/>
      <dgm:t>
        <a:bodyPr/>
        <a:lstStyle/>
        <a:p>
          <a:endParaRPr lang="en-US"/>
        </a:p>
      </dgm:t>
    </dgm:pt>
    <dgm:pt modelId="{2EB0E2FD-1F58-4285-B8CD-16DEBED58868}">
      <dgm:prSet/>
      <dgm:spPr/>
      <dgm:t>
        <a:bodyPr/>
        <a:lstStyle/>
        <a:p>
          <a:r>
            <a:rPr lang="en-US"/>
            <a:t>If a system is compromised, the security settings may be monitored and changed by malware</a:t>
          </a:r>
        </a:p>
      </dgm:t>
    </dgm:pt>
    <dgm:pt modelId="{AA1D06C4-EB3E-48E6-9052-455EEA06279E}" type="parTrans" cxnId="{888518B5-91D1-47F7-B9CD-9D10C56B64AC}">
      <dgm:prSet/>
      <dgm:spPr/>
      <dgm:t>
        <a:bodyPr/>
        <a:lstStyle/>
        <a:p>
          <a:endParaRPr lang="en-US"/>
        </a:p>
      </dgm:t>
    </dgm:pt>
    <dgm:pt modelId="{560A9615-606B-4656-B1B4-FF1B72B249DF}" type="sibTrans" cxnId="{888518B5-91D1-47F7-B9CD-9D10C56B64AC}">
      <dgm:prSet/>
      <dgm:spPr/>
      <dgm:t>
        <a:bodyPr/>
        <a:lstStyle/>
        <a:p>
          <a:endParaRPr lang="en-US"/>
        </a:p>
      </dgm:t>
    </dgm:pt>
    <dgm:pt modelId="{FCF0DA21-A460-4CF4-A84A-DCF3021E1744}" type="pres">
      <dgm:prSet presAssocID="{582A8DE4-BB8F-4034-AA36-31252FBF4B0C}" presName="root" presStyleCnt="0">
        <dgm:presLayoutVars>
          <dgm:dir/>
          <dgm:resizeHandles val="exact"/>
        </dgm:presLayoutVars>
      </dgm:prSet>
      <dgm:spPr/>
    </dgm:pt>
    <dgm:pt modelId="{4AE52076-83F9-4A73-B433-EC9C070BB1A3}" type="pres">
      <dgm:prSet presAssocID="{582A8DE4-BB8F-4034-AA36-31252FBF4B0C}" presName="container" presStyleCnt="0">
        <dgm:presLayoutVars>
          <dgm:dir/>
          <dgm:resizeHandles val="exact"/>
        </dgm:presLayoutVars>
      </dgm:prSet>
      <dgm:spPr/>
    </dgm:pt>
    <dgm:pt modelId="{57285577-0550-40EE-9D90-05A16811BC8B}" type="pres">
      <dgm:prSet presAssocID="{E7ED4990-87A9-4FD1-A525-C1541E065333}" presName="compNode" presStyleCnt="0"/>
      <dgm:spPr/>
    </dgm:pt>
    <dgm:pt modelId="{D4D72B42-94FF-4AC4-A316-11A38F634D07}" type="pres">
      <dgm:prSet presAssocID="{E7ED4990-87A9-4FD1-A525-C1541E065333}" presName="iconBgRect" presStyleLbl="bgShp" presStyleIdx="0" presStyleCnt="2"/>
      <dgm:spPr/>
    </dgm:pt>
    <dgm:pt modelId="{1B34D108-7F71-45B5-BB59-7F237579A1D5}" type="pres">
      <dgm:prSet presAssocID="{E7ED4990-87A9-4FD1-A525-C1541E06533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ABFE360-617B-4C84-A8F5-D2410F6F54C1}" type="pres">
      <dgm:prSet presAssocID="{E7ED4990-87A9-4FD1-A525-C1541E065333}" presName="spaceRect" presStyleCnt="0"/>
      <dgm:spPr/>
    </dgm:pt>
    <dgm:pt modelId="{4B2389AC-1368-4344-A902-FFD66333BE05}" type="pres">
      <dgm:prSet presAssocID="{E7ED4990-87A9-4FD1-A525-C1541E065333}" presName="textRect" presStyleLbl="revTx" presStyleIdx="0" presStyleCnt="2">
        <dgm:presLayoutVars>
          <dgm:chMax val="1"/>
          <dgm:chPref val="1"/>
        </dgm:presLayoutVars>
      </dgm:prSet>
      <dgm:spPr/>
    </dgm:pt>
    <dgm:pt modelId="{938FDBF8-2472-459C-A0EF-20C16003FFD7}" type="pres">
      <dgm:prSet presAssocID="{8F4FCF1A-059F-48EC-902D-EC3A7D6691BF}" presName="sibTrans" presStyleLbl="sibTrans2D1" presStyleIdx="0" presStyleCnt="0"/>
      <dgm:spPr/>
    </dgm:pt>
    <dgm:pt modelId="{2DE948BF-E83F-40D8-B1D6-A1E44008E8D2}" type="pres">
      <dgm:prSet presAssocID="{2EB0E2FD-1F58-4285-B8CD-16DEBED58868}" presName="compNode" presStyleCnt="0"/>
      <dgm:spPr/>
    </dgm:pt>
    <dgm:pt modelId="{AE472AC6-5E33-460D-8693-6A4194D0001F}" type="pres">
      <dgm:prSet presAssocID="{2EB0E2FD-1F58-4285-B8CD-16DEBED58868}" presName="iconBgRect" presStyleLbl="bgShp" presStyleIdx="1" presStyleCnt="2"/>
      <dgm:spPr/>
    </dgm:pt>
    <dgm:pt modelId="{FAF88D35-0CC0-4F9F-A5FE-BDD1351DC676}" type="pres">
      <dgm:prSet presAssocID="{2EB0E2FD-1F58-4285-B8CD-16DEBED5886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E052115-3302-4E86-AC14-72698E94E7BF}" type="pres">
      <dgm:prSet presAssocID="{2EB0E2FD-1F58-4285-B8CD-16DEBED58868}" presName="spaceRect" presStyleCnt="0"/>
      <dgm:spPr/>
    </dgm:pt>
    <dgm:pt modelId="{F99A8B14-AFDF-4D47-9FEA-B8C51A79437D}" type="pres">
      <dgm:prSet presAssocID="{2EB0E2FD-1F58-4285-B8CD-16DEBED5886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A46951E-D0E9-494D-8C73-FC73094A721F}" type="presOf" srcId="{E7ED4990-87A9-4FD1-A525-C1541E065333}" destId="{4B2389AC-1368-4344-A902-FFD66333BE05}" srcOrd="0" destOrd="0" presId="urn:microsoft.com/office/officeart/2018/2/layout/IconCircleList"/>
    <dgm:cxn modelId="{1E487360-3569-4BAF-8B80-579E476B6D9E}" type="presOf" srcId="{2EB0E2FD-1F58-4285-B8CD-16DEBED58868}" destId="{F99A8B14-AFDF-4D47-9FEA-B8C51A79437D}" srcOrd="0" destOrd="0" presId="urn:microsoft.com/office/officeart/2018/2/layout/IconCircleList"/>
    <dgm:cxn modelId="{04FD8B71-119F-4574-BFF2-F487703B5E01}" type="presOf" srcId="{582A8DE4-BB8F-4034-AA36-31252FBF4B0C}" destId="{FCF0DA21-A460-4CF4-A84A-DCF3021E1744}" srcOrd="0" destOrd="0" presId="urn:microsoft.com/office/officeart/2018/2/layout/IconCircleList"/>
    <dgm:cxn modelId="{C2B0E071-90BA-461E-8430-83979293F8C1}" srcId="{582A8DE4-BB8F-4034-AA36-31252FBF4B0C}" destId="{E7ED4990-87A9-4FD1-A525-C1541E065333}" srcOrd="0" destOrd="0" parTransId="{84C1D4DF-5732-41C9-92E1-A4B803F0E57B}" sibTransId="{8F4FCF1A-059F-48EC-902D-EC3A7D6691BF}"/>
    <dgm:cxn modelId="{2678D976-A331-4F76-8CF2-A41963C66B47}" type="presOf" srcId="{8F4FCF1A-059F-48EC-902D-EC3A7D6691BF}" destId="{938FDBF8-2472-459C-A0EF-20C16003FFD7}" srcOrd="0" destOrd="0" presId="urn:microsoft.com/office/officeart/2018/2/layout/IconCircleList"/>
    <dgm:cxn modelId="{888518B5-91D1-47F7-B9CD-9D10C56B64AC}" srcId="{582A8DE4-BB8F-4034-AA36-31252FBF4B0C}" destId="{2EB0E2FD-1F58-4285-B8CD-16DEBED58868}" srcOrd="1" destOrd="0" parTransId="{AA1D06C4-EB3E-48E6-9052-455EEA06279E}" sibTransId="{560A9615-606B-4656-B1B4-FF1B72B249DF}"/>
    <dgm:cxn modelId="{5D87A3E9-B445-4B41-81F0-6F7CB3AF73B4}" type="presParOf" srcId="{FCF0DA21-A460-4CF4-A84A-DCF3021E1744}" destId="{4AE52076-83F9-4A73-B433-EC9C070BB1A3}" srcOrd="0" destOrd="0" presId="urn:microsoft.com/office/officeart/2018/2/layout/IconCircleList"/>
    <dgm:cxn modelId="{17E90ED4-264A-4F2B-9DEC-0A4932D882DD}" type="presParOf" srcId="{4AE52076-83F9-4A73-B433-EC9C070BB1A3}" destId="{57285577-0550-40EE-9D90-05A16811BC8B}" srcOrd="0" destOrd="0" presId="urn:microsoft.com/office/officeart/2018/2/layout/IconCircleList"/>
    <dgm:cxn modelId="{D1B1D54F-DA37-4631-B6F0-3879753B4097}" type="presParOf" srcId="{57285577-0550-40EE-9D90-05A16811BC8B}" destId="{D4D72B42-94FF-4AC4-A316-11A38F634D07}" srcOrd="0" destOrd="0" presId="urn:microsoft.com/office/officeart/2018/2/layout/IconCircleList"/>
    <dgm:cxn modelId="{85C6DF1A-9EBB-423B-8179-BB452B35B0EA}" type="presParOf" srcId="{57285577-0550-40EE-9D90-05A16811BC8B}" destId="{1B34D108-7F71-45B5-BB59-7F237579A1D5}" srcOrd="1" destOrd="0" presId="urn:microsoft.com/office/officeart/2018/2/layout/IconCircleList"/>
    <dgm:cxn modelId="{17F3F130-F984-4D67-ABEB-910EBC8CD612}" type="presParOf" srcId="{57285577-0550-40EE-9D90-05A16811BC8B}" destId="{2ABFE360-617B-4C84-A8F5-D2410F6F54C1}" srcOrd="2" destOrd="0" presId="urn:microsoft.com/office/officeart/2018/2/layout/IconCircleList"/>
    <dgm:cxn modelId="{0E9E98D3-44A9-4948-96EA-4E946E5AA75D}" type="presParOf" srcId="{57285577-0550-40EE-9D90-05A16811BC8B}" destId="{4B2389AC-1368-4344-A902-FFD66333BE05}" srcOrd="3" destOrd="0" presId="urn:microsoft.com/office/officeart/2018/2/layout/IconCircleList"/>
    <dgm:cxn modelId="{C2070F81-AE40-4339-926E-6DCF97D0F703}" type="presParOf" srcId="{4AE52076-83F9-4A73-B433-EC9C070BB1A3}" destId="{938FDBF8-2472-459C-A0EF-20C16003FFD7}" srcOrd="1" destOrd="0" presId="urn:microsoft.com/office/officeart/2018/2/layout/IconCircleList"/>
    <dgm:cxn modelId="{7AD47161-5C7A-479C-9AA5-DDD0039211DB}" type="presParOf" srcId="{4AE52076-83F9-4A73-B433-EC9C070BB1A3}" destId="{2DE948BF-E83F-40D8-B1D6-A1E44008E8D2}" srcOrd="2" destOrd="0" presId="urn:microsoft.com/office/officeart/2018/2/layout/IconCircleList"/>
    <dgm:cxn modelId="{2E683A4C-83C8-4767-ABA2-118EDE5E5452}" type="presParOf" srcId="{2DE948BF-E83F-40D8-B1D6-A1E44008E8D2}" destId="{AE472AC6-5E33-460D-8693-6A4194D0001F}" srcOrd="0" destOrd="0" presId="urn:microsoft.com/office/officeart/2018/2/layout/IconCircleList"/>
    <dgm:cxn modelId="{A7C4CE8E-911A-417D-9118-EF5EA990F5D0}" type="presParOf" srcId="{2DE948BF-E83F-40D8-B1D6-A1E44008E8D2}" destId="{FAF88D35-0CC0-4F9F-A5FE-BDD1351DC676}" srcOrd="1" destOrd="0" presId="urn:microsoft.com/office/officeart/2018/2/layout/IconCircleList"/>
    <dgm:cxn modelId="{D63773C4-90FD-4BED-8051-0838323BFD7B}" type="presParOf" srcId="{2DE948BF-E83F-40D8-B1D6-A1E44008E8D2}" destId="{4E052115-3302-4E86-AC14-72698E94E7BF}" srcOrd="2" destOrd="0" presId="urn:microsoft.com/office/officeart/2018/2/layout/IconCircleList"/>
    <dgm:cxn modelId="{E55F2C15-0A06-4303-A755-D5EEF086E05B}" type="presParOf" srcId="{2DE948BF-E83F-40D8-B1D6-A1E44008E8D2}" destId="{F99A8B14-AFDF-4D47-9FEA-B8C51A79437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D72B42-94FF-4AC4-A316-11A38F634D07}">
      <dsp:nvSpPr>
        <dsp:cNvPr id="0" name=""/>
        <dsp:cNvSpPr/>
      </dsp:nvSpPr>
      <dsp:spPr>
        <a:xfrm>
          <a:off x="157178" y="1155198"/>
          <a:ext cx="1307447" cy="130744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34D108-7F71-45B5-BB59-7F237579A1D5}">
      <dsp:nvSpPr>
        <dsp:cNvPr id="0" name=""/>
        <dsp:cNvSpPr/>
      </dsp:nvSpPr>
      <dsp:spPr>
        <a:xfrm>
          <a:off x="431742" y="1429762"/>
          <a:ext cx="758319" cy="7583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389AC-1368-4344-A902-FFD66333BE05}">
      <dsp:nvSpPr>
        <dsp:cNvPr id="0" name=""/>
        <dsp:cNvSpPr/>
      </dsp:nvSpPr>
      <dsp:spPr>
        <a:xfrm>
          <a:off x="1744792" y="1155198"/>
          <a:ext cx="3081839" cy="1307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Group Policy does fail to apply occasionally</a:t>
          </a:r>
        </a:p>
      </dsp:txBody>
      <dsp:txXfrm>
        <a:off x="1744792" y="1155198"/>
        <a:ext cx="3081839" cy="1307447"/>
      </dsp:txXfrm>
    </dsp:sp>
    <dsp:sp modelId="{AE472AC6-5E33-460D-8693-6A4194D0001F}">
      <dsp:nvSpPr>
        <dsp:cNvPr id="0" name=""/>
        <dsp:cNvSpPr/>
      </dsp:nvSpPr>
      <dsp:spPr>
        <a:xfrm>
          <a:off x="5363619" y="1155198"/>
          <a:ext cx="1307447" cy="130744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F88D35-0CC0-4F9F-A5FE-BDD1351DC676}">
      <dsp:nvSpPr>
        <dsp:cNvPr id="0" name=""/>
        <dsp:cNvSpPr/>
      </dsp:nvSpPr>
      <dsp:spPr>
        <a:xfrm>
          <a:off x="5638183" y="1429762"/>
          <a:ext cx="758319" cy="7583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A8B14-AFDF-4D47-9FEA-B8C51A79437D}">
      <dsp:nvSpPr>
        <dsp:cNvPr id="0" name=""/>
        <dsp:cNvSpPr/>
      </dsp:nvSpPr>
      <dsp:spPr>
        <a:xfrm>
          <a:off x="6951233" y="1155198"/>
          <a:ext cx="3081839" cy="1307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If a system is compromised, the security settings may be monitored and changed by malware</a:t>
          </a:r>
        </a:p>
      </dsp:txBody>
      <dsp:txXfrm>
        <a:off x="6951233" y="1155198"/>
        <a:ext cx="3081839" cy="13074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169CC-849C-41E4-ABE8-6DC2DE376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6602C-4BA4-4DAE-B915-58E4DF946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492DC-8461-4836-9E21-524DCC85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C7D34-A0FD-4074-B078-B3BA7503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A2DEB-DB21-407E-8413-111EE542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60F4BD-D618-46FE-A21E-4D01A7E8252A}"/>
              </a:ext>
            </a:extLst>
          </p:cNvPr>
          <p:cNvSpPr/>
          <p:nvPr userDrawn="1"/>
        </p:nvSpPr>
        <p:spPr>
          <a:xfrm>
            <a:off x="0" y="2000352"/>
            <a:ext cx="12192001" cy="40956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6A8E738-65A4-408A-B7B1-B63AB06DB398}"/>
              </a:ext>
            </a:extLst>
          </p:cNvPr>
          <p:cNvGrpSpPr/>
          <p:nvPr userDrawn="1"/>
        </p:nvGrpSpPr>
        <p:grpSpPr>
          <a:xfrm>
            <a:off x="2650114" y="2314574"/>
            <a:ext cx="6891772" cy="3800475"/>
            <a:chOff x="705301" y="2052365"/>
            <a:chExt cx="5603844" cy="309024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E917C65-B15F-44F1-B244-F15B84D43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301" y="2052365"/>
              <a:ext cx="5603844" cy="309024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BB851EE-FA6A-48C5-BC65-7F259D86C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843" y="2298120"/>
              <a:ext cx="4484760" cy="2473126"/>
            </a:xfrm>
            <a:prstGeom prst="rect">
              <a:avLst/>
            </a:prstGeom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66577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DB23-F30D-4CC5-8411-7C44E06D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3A959-CC93-4F3C-8A3F-8E784D74F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B013D-64E4-4C06-BFA8-F16F9F1D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A2ED4-C5D4-4EF7-9D54-03E2F423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CB409-BD9C-4D48-8465-FF82F459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F06454-F795-403D-9076-E42B98BD12A4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5B04B4-88E1-4325-AD07-B54AB6179D2A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D223A44-F2B7-44CC-BDC7-16983D25995A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55462190-5DA2-476E-A460-8FD4B29BCD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2152774-1778-4CAB-BF76-26F46FF7F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85145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57770-8BAD-4844-961C-A1622014A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F6C07-159E-44FC-99AA-A00C2D1C8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BECF2-A395-401A-81FE-39567DB2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1C221-93CC-4CB3-8072-CF99F7316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4B178-2CD0-406F-8352-F427C777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800DB2-FCD1-4F4E-8982-9040BD5C83B1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7EE9BE-265B-403E-9148-E040253F2BED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9F59F1F-CE37-45C2-814D-969418F30935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E49F4CB4-5F23-4C71-9C19-48DBA8A4C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755F92A-2289-459F-9399-87883D40D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201284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2522-E4AF-4110-82D8-00BB58DD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AC4F-7C3C-40D0-9D30-C3A0A6558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BD227-04A8-4603-B3B3-17A54A80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5252B-9A7B-455A-9C62-75D03789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0A3AC-E733-415D-9487-7BAF75BA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EA1FDA-A5E1-49F8-9CB7-D0B41296E005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F1D0881-B55D-4210-9F2F-2C428AACDA81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5EFD77D-7805-4576-9F40-A7E70B96B358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CDBB4F94-A864-48D5-B145-2D484AE6E2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E4482EDC-4E6D-46C1-B948-D663712ECA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276105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AB70-778D-4C38-AFFB-AA297DBCD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E1E48-E90B-48CC-ADB4-7A4456D29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07637-4C97-4DFC-A029-AE50699E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8B89F18-586E-4B97-8EEA-25E99A190A89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2CF88-A562-4F05-BECB-EEE320A1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4FAFF-3B0C-4ED6-B0D8-84897483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BC5258-447E-4367-9DE8-EE70BF66D945}"/>
              </a:ext>
            </a:extLst>
          </p:cNvPr>
          <p:cNvSpPr/>
          <p:nvPr userDrawn="1"/>
        </p:nvSpPr>
        <p:spPr>
          <a:xfrm>
            <a:off x="0" y="2000352"/>
            <a:ext cx="12192001" cy="40956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8FF68E-82E2-473E-831A-1AB5C45D9B15}"/>
              </a:ext>
            </a:extLst>
          </p:cNvPr>
          <p:cNvGrpSpPr/>
          <p:nvPr userDrawn="1"/>
        </p:nvGrpSpPr>
        <p:grpSpPr>
          <a:xfrm>
            <a:off x="2650114" y="2314574"/>
            <a:ext cx="6891772" cy="3800475"/>
            <a:chOff x="705301" y="2052365"/>
            <a:chExt cx="5603844" cy="309024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2C066DC-C313-4EE1-87F8-E03000A4D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301" y="2052365"/>
              <a:ext cx="5603844" cy="309024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D3C7616-A17C-40B7-83FA-E7BDDF866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843" y="2298120"/>
              <a:ext cx="4484760" cy="2473126"/>
            </a:xfrm>
            <a:prstGeom prst="rect">
              <a:avLst/>
            </a:prstGeom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16" name="Subtitle 2">
            <a:extLst>
              <a:ext uri="{FF2B5EF4-FFF2-40B4-BE49-F238E27FC236}">
                <a16:creationId xmlns:a16="http://schemas.microsoft.com/office/drawing/2014/main" id="{F1566320-9AD8-453A-80ED-5CDD2FCE8FAD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009649" y="1409700"/>
            <a:ext cx="10553699" cy="441146"/>
          </a:xfrm>
        </p:spPr>
        <p:txBody>
          <a:bodyPr/>
          <a:lstStyle/>
          <a:p>
            <a:pPr algn="l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79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EB98-C781-4ECC-A85F-ADEB22CA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3F44-0817-4D47-989B-721D72F13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A1D0E-578E-4031-BA4B-B614AE22E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5F6AE-8C1E-4B79-B78C-3BB16F7B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300D3-FA5A-461B-A5C7-F45CE958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9474D-8B5E-4F79-9B4A-48B297C6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59B8E6D-D02E-4A54-A6B0-1965B397A6C5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8F744A-0CD9-4178-A01D-661C43A8E098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A9EBDEB-98EC-4755-8D29-2FBDBFA22EF9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6C1BC84-059B-4E4D-AA31-3A366D73E4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47D49E1-132D-46C0-B89B-913B94744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117470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92CE-B015-44DA-95CE-CBE302B5A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7F506-A8DA-4C86-A544-3DE6F8A13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6EA68-0452-4A44-83DE-98684E391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6B579-AEBB-4D9C-89B7-D82862A51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2B7B2-FAE5-4B76-B45C-95B38E3E4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4455E2-850C-4232-A524-4B1569D7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9CEFA-AF40-4C9F-9699-79E0572C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94AD01-BBEC-44DA-9E06-12EAC953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3E0F42-2B37-4972-9BC2-B16A65FF631A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2B1617-DF0C-4EC1-A665-1BC2B2EBFB96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DA8F3E3-3343-4CFC-94EB-314B7C696D0A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C117E61D-AC5F-4391-B1D4-7706FD9663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B862DA2-B617-4735-A124-DF4CB04827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325561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66BF-9800-4D30-B1CB-5CFB6DA7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CC377-CE04-47B5-9E02-FE68E981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3F141-3B64-4A16-96AE-4666D326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FCD43-7B66-4352-98E0-D14124E3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79D422-689D-4E55-B5EA-8E5A5255EDC1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66F15-8002-456C-9577-6D49FC7D1CB7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DEB3100-8839-4966-97EC-7CC0A918F0A8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41E8894-14C0-4F7E-968F-C73F27DD83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EC439C5E-7129-4704-B381-0F3A863685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71054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92E29-7716-48FC-8C08-1853C6D8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D6D73A-B50C-4071-9E97-EAB1330E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D7809-C288-43E4-A5F6-A3206DD2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CA8A79-A0DD-4B8A-9ADE-F846B2619FEE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867D514-198A-4178-A7AF-22CE24DC949B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B20ED1C-80FC-4415-8C15-A2399DB33F27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D0BB832-B428-4EA3-9E0A-A3F87A175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23AED9E-4396-44BB-82AD-41C090D932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365194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E8D4-817F-48CD-B1EB-AFDB7E52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6FE33-F70F-41E7-A3C6-8632C4D2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21AB8-60D2-4AEC-ACF0-929DAEFA7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93258-5737-4D9D-8337-D1C4983D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ED91D-1D4A-47B1-80CE-59BAA331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96577-D9D0-4FEB-B1D2-85D38729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98B59B-18D3-491E-A498-9A92A04B7F9A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12025C-0679-4994-A16A-1E1F6E6109B8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8B5FA30-F5B3-4ECC-B5B6-164939C712B7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E0D2184D-8269-4A62-BD60-69B6EDBE86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EDC8774D-A03D-410F-90EB-F1D27AA7CE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355888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0CD0-D887-4BC2-A1F5-275928164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DE5C1D-EA03-4237-886C-949CEE7AE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4E72B-5097-48C2-9CA5-9D1777F28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4D5C7-9D66-4C1E-A8BA-8FF532E5D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58843-4054-4BFE-B199-4C84BAA4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156A9-14E7-4D12-9561-F9BD770B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9C4504D-9DDC-487F-8038-5E2DCBEFB007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24382B-F502-455F-86E1-7B9398F0A9F7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1678F7-D339-4169-BCDF-F3135F40BBB0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9710856-EDD0-4DE8-9140-CEA037FFE4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6D782CC-EE1D-4D92-B829-82F15B6306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246379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D7DD8-4D23-454A-B933-0935B2DB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16DFF-F004-431E-AFC4-618987C4E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1F69B-4654-462F-B497-900A8AE5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89F18-586E-4B97-8EEA-25E99A190A89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02C0D-9C7F-412A-857B-84E528E59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B224E-E3E8-4709-954D-A19202370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0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security/threat-protection/windows-security-configuration-framework/windows-security-configuration-framework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reg2ps.azurewebsites.net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github.com/SamMRoberts/Convert-GPOtoC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hyperlink" Target="https://github.com/rzander/Reg2CI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BC37A6-A9E2-430F-B464-546F39511A47}"/>
              </a:ext>
            </a:extLst>
          </p:cNvPr>
          <p:cNvSpPr/>
          <p:nvPr/>
        </p:nvSpPr>
        <p:spPr>
          <a:xfrm>
            <a:off x="0" y="2000352"/>
            <a:ext cx="12192001" cy="40956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6F31B2-E486-4766-BC02-00A2EC939551}"/>
              </a:ext>
            </a:extLst>
          </p:cNvPr>
          <p:cNvGrpSpPr/>
          <p:nvPr/>
        </p:nvGrpSpPr>
        <p:grpSpPr>
          <a:xfrm>
            <a:off x="2650114" y="2314574"/>
            <a:ext cx="6891772" cy="3800475"/>
            <a:chOff x="705301" y="2052365"/>
            <a:chExt cx="5603844" cy="30902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D50E36-125B-4889-9742-7A02261A6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301" y="2052365"/>
              <a:ext cx="5603844" cy="309024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2DA39CA-79F5-4FF0-983B-DC4190F8F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843" y="2298120"/>
              <a:ext cx="4484760" cy="2473126"/>
            </a:xfrm>
            <a:prstGeom prst="rect">
              <a:avLst/>
            </a:prstGeom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94B1EF-931E-4417-B3C4-DC026D1A5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650" y="295275"/>
            <a:ext cx="10553700" cy="1114425"/>
          </a:xfrm>
        </p:spPr>
        <p:txBody>
          <a:bodyPr>
            <a:noAutofit/>
          </a:bodyPr>
          <a:lstStyle/>
          <a:p>
            <a:r>
              <a:rPr lang="en-US" sz="4000" dirty="0">
                <a:latin typeface="Candara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Securing Windows 10 with PowerShell Compliance items in SCCM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80490-B370-4519-A6A4-9CF3BB0C7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9649" y="1409700"/>
            <a:ext cx="10553699" cy="441146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Jon Warnken</a:t>
            </a:r>
          </a:p>
        </p:txBody>
      </p:sp>
    </p:spTree>
    <p:extLst>
      <p:ext uri="{BB962C8B-B14F-4D97-AF65-F5344CB8AC3E}">
        <p14:creationId xmlns:p14="http://schemas.microsoft.com/office/powerpoint/2010/main" val="3276336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C447038-DA2B-4C15-A2B1-1E857D7FE9E7}"/>
              </a:ext>
            </a:extLst>
          </p:cNvPr>
          <p:cNvGrpSpPr/>
          <p:nvPr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459A57F-1F79-4689-BAA7-3AECC5DE0406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0A206EC-BAD9-461C-80CF-C7CBE535263B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79E48C2-A268-41DE-AA38-79B36A6DAC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EBE1F437-5C0F-4D7C-8F84-CF664F011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287818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404CC7-B4E9-4814-845C-ECE4EF362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40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Candara" panose="020E0502030303020204" pitchFamily="34" charset="0"/>
              </a:rPr>
              <a:t>Sponsored by: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6AC5E9-D4EA-4ED0-B9FD-B9B4A54B47C9}"/>
              </a:ext>
            </a:extLst>
          </p:cNvPr>
          <p:cNvGrpSpPr/>
          <p:nvPr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18E372D-460F-4F58-9B1E-01822DDF4080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6FEA87E-4279-4BD8-B714-F0C49A8582BB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459F3D5C-B7C9-4C51-8ADA-B4574802A6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2DA66F6-432B-4CA3-9BC5-1425710C16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24043D51-C4CC-4546-83EF-6775ECB312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752" y="2672082"/>
            <a:ext cx="3045781" cy="17767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61BFEA1-D206-4F6B-B083-9A439EFFBF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159" y="4586510"/>
            <a:ext cx="3824590" cy="57948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86944E3-6B9C-4CAB-95DB-D1AFB6FF1A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702" y="3206977"/>
            <a:ext cx="3045780" cy="864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3E6BFC-021D-4F66-BEA5-177777D631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723" y="1206074"/>
            <a:ext cx="3647860" cy="15806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98A972-6A08-4384-A776-1B2ACB364A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529" y="4071236"/>
            <a:ext cx="2842217" cy="17053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4C92B8-B14E-4011-B605-E9CE36313381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Open Sans"/>
              </a:rPr>
              <a:t>Securing Windows 10 with PowerShell Compliance items in SCCM</a:t>
            </a:r>
            <a:endParaRPr lang="en-US" b="1" i="0" dirty="0">
              <a:solidFill>
                <a:srgbClr val="FFFFFF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6557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404CC7-B4E9-4814-845C-ECE4EF362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Security is a four-letter word</a:t>
            </a: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A9042-1151-4C23-8A0F-8381C4BEF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NIST - STIG</a:t>
            </a:r>
          </a:p>
          <a:p>
            <a:r>
              <a:rPr lang="en-US" sz="2400" dirty="0">
                <a:latin typeface="Candara" panose="020E0502030303020204" pitchFamily="34" charset="0"/>
              </a:rPr>
              <a:t>PCI DSS</a:t>
            </a:r>
          </a:p>
          <a:p>
            <a:r>
              <a:rPr lang="en-US" sz="2400" dirty="0">
                <a:latin typeface="Candara" panose="020E0502030303020204" pitchFamily="34" charset="0"/>
              </a:rPr>
              <a:t>HIPAA</a:t>
            </a:r>
          </a:p>
          <a:p>
            <a:r>
              <a:rPr lang="en-US" sz="2400" dirty="0">
                <a:latin typeface="Candara" panose="020E0502030303020204" pitchFamily="34" charset="0"/>
              </a:rPr>
              <a:t>OCC</a:t>
            </a:r>
          </a:p>
          <a:p>
            <a:r>
              <a:rPr lang="en-US" sz="2400" dirty="0">
                <a:latin typeface="Candara" panose="020E0502030303020204" pitchFamily="34" charset="0"/>
              </a:rPr>
              <a:t>AUDIT</a:t>
            </a:r>
          </a:p>
          <a:p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Laptop Secure">
            <a:extLst>
              <a:ext uri="{FF2B5EF4-FFF2-40B4-BE49-F238E27FC236}">
                <a16:creationId xmlns:a16="http://schemas.microsoft.com/office/drawing/2014/main" id="{9D1AFC78-07BB-4448-B5B2-F98B64A2D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2417364-B1EB-42DA-89B9-E91E6B35924D}"/>
              </a:ext>
            </a:extLst>
          </p:cNvPr>
          <p:cNvGrpSpPr/>
          <p:nvPr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D0D68A-3BC7-469C-9421-69F046C5B261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1556DEF-9091-45BF-BE62-6D7678804AF4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F12926DD-A250-4A44-BE8C-E4B459BD0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9997804-A1E2-4116-847C-DBC3929B6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295486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404CC7-B4E9-4814-845C-ECE4EF362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Trust but Verify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417364-B1EB-42DA-89B9-E91E6B35924D}"/>
              </a:ext>
            </a:extLst>
          </p:cNvPr>
          <p:cNvGrpSpPr/>
          <p:nvPr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D0D68A-3BC7-469C-9421-69F046C5B261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1556DEF-9091-45BF-BE62-6D7678804AF4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1" name="Picture 10" descr="A picture containing food&#10;&#10;Description automatically generated">
                <a:extLst>
                  <a:ext uri="{FF2B5EF4-FFF2-40B4-BE49-F238E27FC236}">
                    <a16:creationId xmlns:a16="http://schemas.microsoft.com/office/drawing/2014/main" id="{F12926DD-A250-4A44-BE8C-E4B459BD0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89997804-A1E2-4116-847C-DBC3929B6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A7343BF8-C16F-4ACC-A101-CCB85CF8A5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517619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8590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404CC7-B4E9-4814-845C-ECE4EF362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  <a:latin typeface="Candara" panose="020E0502030303020204" pitchFamily="34" charset="0"/>
              </a:rPr>
              <a:t>Windows Security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EA44F-1D17-4B82-915C-57D8976A1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005274"/>
            <a:ext cx="7188199" cy="170719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A9042-1151-4C23-8A0F-8381C4BEF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>
                <a:hlinkClick r:id="rId3"/>
              </a:rPr>
              <a:t>https://docs.microsoft.com/en-us/windows/security/threat-protection/windows-security-configuration-framework/windows-security-configuration-framework</a:t>
            </a:r>
            <a:endParaRPr lang="en-US" sz="1800">
              <a:latin typeface="Candara" panose="020E0502030303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417364-B1EB-42DA-89B9-E91E6B35924D}"/>
              </a:ext>
            </a:extLst>
          </p:cNvPr>
          <p:cNvGrpSpPr/>
          <p:nvPr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D0D68A-3BC7-469C-9421-69F046C5B261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1556DEF-9091-45BF-BE62-6D7678804AF4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F12926DD-A250-4A44-BE8C-E4B459BD0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9997804-A1E2-4116-847C-DBC3929B6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65414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404CC7-B4E9-4814-845C-ECE4EF362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Tools to convert GPO to </a:t>
            </a:r>
            <a:r>
              <a:rPr lang="en-US" dirty="0" err="1">
                <a:latin typeface="Candara" panose="020E0502030303020204" pitchFamily="34" charset="0"/>
              </a:rPr>
              <a:t>Powershell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A9042-1151-4C23-8A0F-8381C4BEF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325183" cy="3450613"/>
          </a:xfrm>
        </p:spPr>
        <p:txBody>
          <a:bodyPr anchor="ctr">
            <a:normAutofit/>
          </a:bodyPr>
          <a:lstStyle/>
          <a:p>
            <a:r>
              <a:rPr lang="en-US" sz="2400" dirty="0">
                <a:hlinkClick r:id="rId2"/>
              </a:rPr>
              <a:t>https://github.com/SamMRoberts/Convert-GPOtoCI</a:t>
            </a:r>
            <a:endParaRPr lang="en-US" sz="24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400" dirty="0">
              <a:hlinkClick r:id="rId3"/>
            </a:endParaRPr>
          </a:p>
          <a:p>
            <a:r>
              <a:rPr lang="en-US" sz="2400" dirty="0">
                <a:hlinkClick r:id="rId3"/>
              </a:rPr>
              <a:t>https://reg2ps.azurewebsites.net/</a:t>
            </a:r>
            <a:endParaRPr lang="en-US" sz="2400" dirty="0"/>
          </a:p>
          <a:p>
            <a:pPr lvl="1"/>
            <a:r>
              <a:rPr lang="en-US" dirty="0">
                <a:hlinkClick r:id="rId4"/>
              </a:rPr>
              <a:t>https://github.com/rzander/Reg2CI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Marker">
            <a:extLst>
              <a:ext uri="{FF2B5EF4-FFF2-40B4-BE49-F238E27FC236}">
                <a16:creationId xmlns:a16="http://schemas.microsoft.com/office/drawing/2014/main" id="{026F3370-437E-444C-A126-E8AA0AD5F7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2417364-B1EB-42DA-89B9-E91E6B35924D}"/>
              </a:ext>
            </a:extLst>
          </p:cNvPr>
          <p:cNvGrpSpPr/>
          <p:nvPr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D0D68A-3BC7-469C-9421-69F046C5B261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1556DEF-9091-45BF-BE62-6D7678804AF4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F12926DD-A250-4A44-BE8C-E4B459BD0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9997804-A1E2-4116-847C-DBC3929B6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3266957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EA8C19-7D56-4403-A2A6-A394DD91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11" name="Graphic 10" descr="Album">
            <a:extLst>
              <a:ext uri="{FF2B5EF4-FFF2-40B4-BE49-F238E27FC236}">
                <a16:creationId xmlns:a16="http://schemas.microsoft.com/office/drawing/2014/main" id="{815E6195-0F5D-40DA-BE80-F5931AD0A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C8106027-939A-4C96-AF2E-906497E24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C447038-DA2B-4C15-A2B1-1E857D7FE9E7}"/>
              </a:ext>
            </a:extLst>
          </p:cNvPr>
          <p:cNvGrpSpPr/>
          <p:nvPr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459A57F-1F79-4689-BAA7-3AECC5DE0406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0A206EC-BAD9-461C-80CF-C7CBE535263B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79E48C2-A268-41DE-AA38-79B36A6DAC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EBE1F437-5C0F-4D7C-8F84-CF664F011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259749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FE58-BEE8-447D-8406-F73D8429C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pic>
        <p:nvPicPr>
          <p:cNvPr id="16" name="Graphic 15" descr="Help">
            <a:extLst>
              <a:ext uri="{FF2B5EF4-FFF2-40B4-BE49-F238E27FC236}">
                <a16:creationId xmlns:a16="http://schemas.microsoft.com/office/drawing/2014/main" id="{C8385FD0-A49D-42C1-9B64-FC22E7A0A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A1361BE7-5471-480F-A59C-ED2776BBD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2417364-B1EB-42DA-89B9-E91E6B35924D}"/>
              </a:ext>
            </a:extLst>
          </p:cNvPr>
          <p:cNvGrpSpPr/>
          <p:nvPr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D0D68A-3BC7-469C-9421-69F046C5B261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1556DEF-9091-45BF-BE62-6D7678804AF4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F12926DD-A250-4A44-BE8C-E4B459BD0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9997804-A1E2-4116-847C-DBC3929B6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112475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404CC7-B4E9-4814-845C-ECE4EF362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40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Candara" panose="020E0502030303020204" pitchFamily="34" charset="0"/>
              </a:rPr>
              <a:t>Sponsored by: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6AC5E9-D4EA-4ED0-B9FD-B9B4A54B47C9}"/>
              </a:ext>
            </a:extLst>
          </p:cNvPr>
          <p:cNvGrpSpPr/>
          <p:nvPr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18E372D-460F-4F58-9B1E-01822DDF4080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6FEA87E-4279-4BD8-B714-F0C49A8582BB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459F3D5C-B7C9-4C51-8ADA-B4574802A6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2DA66F6-432B-4CA3-9BC5-1425710C16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24043D51-C4CC-4546-83EF-6775ECB312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752" y="2672082"/>
            <a:ext cx="3045781" cy="17767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61BFEA1-D206-4F6B-B083-9A439EFFBF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159" y="4586510"/>
            <a:ext cx="3824590" cy="57948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86944E3-6B9C-4CAB-95DB-D1AFB6FF1A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702" y="3206977"/>
            <a:ext cx="3045780" cy="864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3E6BFC-021D-4F66-BEA5-177777D631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723" y="1206074"/>
            <a:ext cx="3647860" cy="15806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98A972-6A08-4384-A776-1B2ACB364A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529" y="4071236"/>
            <a:ext cx="2842217" cy="17053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4C92B8-B14E-4011-B605-E9CE36313381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Open Sans"/>
              </a:rPr>
              <a:t>Securing Windows 10 with PowerShell Compliance items in SCCM</a:t>
            </a:r>
            <a:endParaRPr lang="en-US" b="1" i="0" dirty="0">
              <a:solidFill>
                <a:srgbClr val="FFFFFF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34088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Saturday_template.potx" id="{1558A2F7-93A1-4304-84BF-EB460CFE8176}" vid="{2059604E-30DD-4E58-AC2A-4D963846C19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f24a919e-12c1-483b-830c-4be086a429cb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3EAE716A50A145BDE074FAECF1D382" ma:contentTypeVersion="16" ma:contentTypeDescription="Create a new document." ma:contentTypeScope="" ma:versionID="4741153e0d89f1d59e6858885402ebba">
  <xsd:schema xmlns:xsd="http://www.w3.org/2001/XMLSchema" xmlns:xs="http://www.w3.org/2001/XMLSchema" xmlns:p="http://schemas.microsoft.com/office/2006/metadata/properties" xmlns:ns1="http://schemas.microsoft.com/sharepoint/v3" xmlns:ns3="f24a919e-12c1-483b-830c-4be086a429cb" xmlns:ns4="290dade0-5652-4319-9373-9c15370b48af" targetNamespace="http://schemas.microsoft.com/office/2006/metadata/properties" ma:root="true" ma:fieldsID="a68b0955047a84251e7817c246d50fff" ns1:_="" ns3:_="" ns4:_="">
    <xsd:import namespace="http://schemas.microsoft.com/sharepoint/v3"/>
    <xsd:import namespace="f24a919e-12c1-483b-830c-4be086a429cb"/>
    <xsd:import namespace="290dade0-5652-4319-9373-9c15370b48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4:LastSharedByUser" minOccurs="0"/>
                <xsd:element ref="ns4:LastSharedByTim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a919e-12c1-483b-830c-4be086a429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0dade0-5652-4319-9373-9c15370b48a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  <xsd:element name="LastSharedByUser" ma:index="14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5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BB12AC-8081-4018-8053-E6E54CB865F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f24a919e-12c1-483b-830c-4be086a429cb"/>
  </ds:schemaRefs>
</ds:datastoreItem>
</file>

<file path=customXml/itemProps2.xml><?xml version="1.0" encoding="utf-8"?>
<ds:datastoreItem xmlns:ds="http://schemas.openxmlformats.org/officeDocument/2006/customXml" ds:itemID="{249E7FC4-D856-4156-928E-45F08B390C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6CC3BB-0F62-48A4-8573-3944F9211B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4a919e-12c1-483b-830c-4be086a429cb"/>
    <ds:schemaRef ds:uri="290dade0-5652-4319-9373-9c15370b48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130</Words>
  <Application>Microsoft Office PowerPoint</Application>
  <PresentationFormat>Widescreen</PresentationFormat>
  <Paragraphs>24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Candara</vt:lpstr>
      <vt:lpstr>Open Sans</vt:lpstr>
      <vt:lpstr>Office Theme</vt:lpstr>
      <vt:lpstr>Securing Windows 10 with PowerShell Compliance items in SCCM</vt:lpstr>
      <vt:lpstr>Sponsored by:</vt:lpstr>
      <vt:lpstr>Security is a four-letter word</vt:lpstr>
      <vt:lpstr>Trust but Verify</vt:lpstr>
      <vt:lpstr>Windows Security Framework</vt:lpstr>
      <vt:lpstr>Tools to convert GPO to Powershell</vt:lpstr>
      <vt:lpstr>Demo</vt:lpstr>
      <vt:lpstr>Questions</vt:lpstr>
      <vt:lpstr>Sponsored by: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Windows 10 with PowerShell Compliance items in SCCM</dc:title>
  <dc:creator>Jon Warnken</dc:creator>
  <cp:lastModifiedBy>Jon Warnken</cp:lastModifiedBy>
  <cp:revision>1</cp:revision>
  <dcterms:created xsi:type="dcterms:W3CDTF">2019-09-21T14:15:15Z</dcterms:created>
  <dcterms:modified xsi:type="dcterms:W3CDTF">2019-09-21T15:04:20Z</dcterms:modified>
</cp:coreProperties>
</file>