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737" autoAdjust="0"/>
  </p:normalViewPr>
  <p:slideViewPr>
    <p:cSldViewPr snapToGrid="0">
      <p:cViewPr varScale="1">
        <p:scale>
          <a:sx n="73" d="100"/>
          <a:sy n="73" d="100"/>
        </p:scale>
        <p:origin x="6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64551-7C9D-4291-8B64-79E35EDBBFDA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6B1E1-8BE5-4BB9-95D9-A213A9478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48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Collection variables</a:t>
            </a:r>
            <a:r>
              <a:rPr lang="en-US" baseline="0" dirty="0" smtClean="0"/>
              <a:t> are managed in the console. If a system is in multiple collections that use the same variable name precedence can overwrite your variable value. </a:t>
            </a:r>
          </a:p>
          <a:p>
            <a:r>
              <a:rPr lang="en-US" baseline="0" dirty="0" smtClean="0"/>
              <a:t>The pre script can be a simple batch file, a </a:t>
            </a:r>
            <a:r>
              <a:rPr lang="en-US" baseline="0" dirty="0" err="1" smtClean="0"/>
              <a:t>powershell</a:t>
            </a:r>
            <a:r>
              <a:rPr lang="en-US" baseline="0" dirty="0" smtClean="0"/>
              <a:t> script, or a complied.exe. Or any combination but they must be able to run in the </a:t>
            </a:r>
            <a:r>
              <a:rPr lang="en-US" baseline="0" dirty="0" err="1" smtClean="0"/>
              <a:t>pe</a:t>
            </a:r>
            <a:r>
              <a:rPr lang="en-US" baseline="0" dirty="0" smtClean="0"/>
              <a:t> environment. You may need to modify the </a:t>
            </a:r>
            <a:r>
              <a:rPr lang="en-US" baseline="0" dirty="0" err="1" smtClean="0"/>
              <a:t>pe</a:t>
            </a:r>
            <a:r>
              <a:rPr lang="en-US" baseline="0" dirty="0" smtClean="0"/>
              <a:t> boot disk to add component to support the method you choose. </a:t>
            </a:r>
          </a:p>
          <a:p>
            <a:r>
              <a:rPr lang="en-US" baseline="0" dirty="0" smtClean="0"/>
              <a:t>The </a:t>
            </a:r>
            <a:r>
              <a:rPr lang="en-US" baseline="0" dirty="0" err="1" smtClean="0"/>
              <a:t>powershell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gui</a:t>
            </a:r>
            <a:r>
              <a:rPr lang="en-US" baseline="0" dirty="0" smtClean="0"/>
              <a:t> will require that the </a:t>
            </a:r>
            <a:r>
              <a:rPr lang="en-US" baseline="0" dirty="0" err="1" smtClean="0"/>
              <a:t>pe</a:t>
            </a:r>
            <a:r>
              <a:rPr lang="en-US" baseline="0" dirty="0" smtClean="0"/>
              <a:t> book disk have the components added to support it. (to do list the components !!)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B1E1-8BE5-4BB9-95D9-A213A94782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81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Customizing OS Deployments in SCCM with PowerShell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 Pro Camp Jacksonville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20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Jonathan Warnken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Principle System Engineer with Publix Supermarkets</a:t>
            </a:r>
          </a:p>
          <a:p>
            <a:r>
              <a:rPr lang="en-US" dirty="0" smtClean="0"/>
              <a:t>Twitter - @</a:t>
            </a:r>
            <a:r>
              <a:rPr lang="en-US" dirty="0" err="1" smtClean="0"/>
              <a:t>MrBoDean</a:t>
            </a:r>
            <a:endParaRPr lang="en-US" dirty="0" smtClean="0"/>
          </a:p>
          <a:p>
            <a:r>
              <a:rPr lang="en-US" dirty="0" smtClean="0"/>
              <a:t>LinkedIn -  </a:t>
            </a:r>
          </a:p>
          <a:p>
            <a:r>
              <a:rPr lang="en-US" dirty="0" smtClean="0"/>
              <a:t>Blog -</a:t>
            </a:r>
          </a:p>
          <a:p>
            <a:r>
              <a:rPr lang="en-US" dirty="0" smtClean="0"/>
              <a:t>Email – jon.warnken@gmail.com </a:t>
            </a:r>
          </a:p>
          <a:p>
            <a:r>
              <a:rPr lang="en-US" dirty="0" smtClean="0"/>
              <a:t>Powershell.org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3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Deployment (OSD) with SCCM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great but …</a:t>
            </a:r>
          </a:p>
          <a:p>
            <a:r>
              <a:rPr lang="en-US" dirty="0" smtClean="0"/>
              <a:t>Everyone seems to want the standard build with “just one more thing”. </a:t>
            </a:r>
          </a:p>
          <a:p>
            <a:r>
              <a:rPr lang="en-US" dirty="0" smtClean="0"/>
              <a:t>There are ways to allow that extra request to be installed after the build process, but what if it could be added to the build process?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2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interact with the Task </a:t>
            </a:r>
            <a:r>
              <a:rPr lang="en-US" dirty="0"/>
              <a:t>S</a:t>
            </a:r>
            <a:r>
              <a:rPr lang="en-US" dirty="0" smtClean="0"/>
              <a:t>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variables</a:t>
            </a:r>
          </a:p>
          <a:p>
            <a:r>
              <a:rPr lang="en-US" dirty="0" smtClean="0"/>
              <a:t>Pre script in boot disk</a:t>
            </a:r>
          </a:p>
          <a:p>
            <a:r>
              <a:rPr lang="en-US" dirty="0" smtClean="0"/>
              <a:t>A menu in the Task Sequence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a </a:t>
            </a:r>
            <a:r>
              <a:rPr lang="en-US" dirty="0" err="1" smtClean="0"/>
              <a:t>Gui</a:t>
            </a:r>
            <a:r>
              <a:rPr lang="en-US" dirty="0" smtClean="0"/>
              <a:t> in the Tasks Sequence ?!?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8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220</Words>
  <Application>Microsoft Office PowerPoint</Application>
  <PresentationFormat>Widescreen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Customizing OS Deployments in SCCM with PowerShell</vt:lpstr>
      <vt:lpstr>Jonathan Warnken</vt:lpstr>
      <vt:lpstr>OS Deployment (OSD) with SCCM</vt:lpstr>
      <vt:lpstr>How to interact with the Task Sequence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Customizing OS Deployments in SCCM with PowerShell</dc:title>
  <dc:creator>Jonathan Warnken</dc:creator>
  <cp:lastModifiedBy>Jonathan Warnken</cp:lastModifiedBy>
  <cp:revision>4</cp:revision>
  <dcterms:created xsi:type="dcterms:W3CDTF">2016-06-06T17:49:51Z</dcterms:created>
  <dcterms:modified xsi:type="dcterms:W3CDTF">2016-06-06T18:19:19Z</dcterms:modified>
</cp:coreProperties>
</file>