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737" autoAdjust="0"/>
  </p:normalViewPr>
  <p:slideViewPr>
    <p:cSldViewPr snapToGrid="0">
      <p:cViewPr varScale="1">
        <p:scale>
          <a:sx n="81" d="100"/>
          <a:sy n="81" d="100"/>
        </p:scale>
        <p:origin x="-78" y="-6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264551-7C9D-4291-8B64-79E35EDBBFDA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6B1E1-8BE5-4BB9-95D9-A213A9478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48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Quick demo of </a:t>
            </a:r>
            <a:r>
              <a:rPr lang="en-US" dirty="0" err="1" smtClean="0"/>
              <a:t>Config</a:t>
            </a:r>
            <a:r>
              <a:rPr lang="en-US" dirty="0" smtClean="0"/>
              <a:t> Manager</a:t>
            </a:r>
            <a:r>
              <a:rPr lang="en-US" baseline="0" dirty="0" smtClean="0"/>
              <a:t> Menu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B1E1-8BE5-4BB9-95D9-A213A94782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47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Collection variables</a:t>
            </a:r>
            <a:r>
              <a:rPr lang="en-US" baseline="0" dirty="0" smtClean="0"/>
              <a:t> are managed in the console. If a system is in multiple collections that use the same variable name precedence can overwrite your variable value. </a:t>
            </a:r>
          </a:p>
          <a:p>
            <a:r>
              <a:rPr lang="en-US" baseline="0" dirty="0" smtClean="0"/>
              <a:t>The pre script can be a simple batch file, a </a:t>
            </a:r>
            <a:r>
              <a:rPr lang="en-US" baseline="0" dirty="0" err="1" smtClean="0"/>
              <a:t>powershell</a:t>
            </a:r>
            <a:r>
              <a:rPr lang="en-US" baseline="0" dirty="0" smtClean="0"/>
              <a:t> script, or a complied.exe. Or any combination but they must be able to run in the </a:t>
            </a:r>
            <a:r>
              <a:rPr lang="en-US" baseline="0" dirty="0" err="1" smtClean="0"/>
              <a:t>pe</a:t>
            </a:r>
            <a:r>
              <a:rPr lang="en-US" baseline="0" dirty="0" smtClean="0"/>
              <a:t> environment. You may need to modify the </a:t>
            </a:r>
            <a:r>
              <a:rPr lang="en-US" baseline="0" dirty="0" err="1" smtClean="0"/>
              <a:t>pe</a:t>
            </a:r>
            <a:r>
              <a:rPr lang="en-US" baseline="0" dirty="0" smtClean="0"/>
              <a:t> boot disk to add component to support the method you choose. </a:t>
            </a:r>
          </a:p>
          <a:p>
            <a:r>
              <a:rPr lang="en-US" baseline="0" dirty="0" smtClean="0"/>
              <a:t>The </a:t>
            </a:r>
            <a:r>
              <a:rPr lang="en-US" baseline="0" dirty="0" err="1" smtClean="0"/>
              <a:t>powershell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gui</a:t>
            </a:r>
            <a:r>
              <a:rPr lang="en-US" baseline="0" dirty="0" smtClean="0"/>
              <a:t> will require that the </a:t>
            </a:r>
            <a:r>
              <a:rPr lang="en-US" baseline="0" dirty="0" err="1" smtClean="0"/>
              <a:t>pe</a:t>
            </a:r>
            <a:r>
              <a:rPr lang="en-US" baseline="0" dirty="0" smtClean="0"/>
              <a:t> book disk have the components added to support it. (to do list the components !!)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B1E1-8BE5-4BB9-95D9-A213A94782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81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powershell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interacts with the menu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powershell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interacts with OSD</a:t>
            </a:r>
          </a:p>
          <a:p>
            <a:pPr lvl="2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VS</a:t>
            </a: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script</a:t>
            </a:r>
          </a:p>
          <a:p>
            <a:pPr lvl="3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testing outside of OSD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B1E1-8BE5-4BB9-95D9-A213A94782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33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B1E1-8BE5-4BB9-95D9-A213A94782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48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studio.com/products/visual-studio-community-v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s.technet.microsoft.com/configurationmgr/" TargetMode="External"/><Relationship Id="rId4" Type="http://schemas.openxmlformats.org/officeDocument/2006/relationships/hyperlink" Target="https://blogs.technet.microsoft.com/msdeployment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Customizing OS Deployments in SCCM with PowerShell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 Pro Camp Jacksonville 2016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607" y="4127256"/>
            <a:ext cx="19050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20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Jonathan Warnken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Principle System Engineer with Publix Supermarkets</a:t>
            </a:r>
          </a:p>
          <a:p>
            <a:r>
              <a:rPr lang="en-US" dirty="0" smtClean="0"/>
              <a:t>Twitter - @</a:t>
            </a:r>
            <a:r>
              <a:rPr lang="en-US" dirty="0" err="1" smtClean="0"/>
              <a:t>MrBoDean</a:t>
            </a:r>
            <a:endParaRPr lang="en-US" dirty="0" smtClean="0"/>
          </a:p>
          <a:p>
            <a:r>
              <a:rPr lang="en-US" dirty="0" smtClean="0"/>
              <a:t>LinkedIn -  </a:t>
            </a:r>
            <a:r>
              <a:rPr lang="en-US" dirty="0"/>
              <a:t>https://www.linkedin.com/in/jonathanwarnken</a:t>
            </a:r>
            <a:endParaRPr lang="en-US" dirty="0" smtClean="0"/>
          </a:p>
          <a:p>
            <a:r>
              <a:rPr lang="en-US" dirty="0" smtClean="0"/>
              <a:t>Blog </a:t>
            </a:r>
            <a:r>
              <a:rPr lang="en-US" dirty="0"/>
              <a:t>- http://</a:t>
            </a:r>
            <a:r>
              <a:rPr lang="en-US" dirty="0" smtClean="0"/>
              <a:t>mrbodean.azurewebsites.net</a:t>
            </a:r>
            <a:endParaRPr lang="en-US" dirty="0" smtClean="0"/>
          </a:p>
          <a:p>
            <a:r>
              <a:rPr lang="en-US" dirty="0" smtClean="0"/>
              <a:t>Email – jon.warnken@gmail.com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93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Deployment (OSD) with SCCM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great but …</a:t>
            </a:r>
          </a:p>
          <a:p>
            <a:r>
              <a:rPr lang="en-US" dirty="0" smtClean="0"/>
              <a:t>Everyone seems to want the standard build with “just one more thing”. </a:t>
            </a:r>
          </a:p>
          <a:p>
            <a:r>
              <a:rPr lang="en-US" dirty="0" smtClean="0"/>
              <a:t>There are ways to allow that extra request to be installed after the build process, but what if it could be added to the build process?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22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interact with the Task </a:t>
            </a:r>
            <a:r>
              <a:rPr lang="en-US" dirty="0"/>
              <a:t>S</a:t>
            </a:r>
            <a:r>
              <a:rPr lang="en-US" dirty="0" smtClean="0"/>
              <a:t>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variables</a:t>
            </a:r>
          </a:p>
          <a:p>
            <a:r>
              <a:rPr lang="en-US" dirty="0" smtClean="0"/>
              <a:t>Pre script in boot disk</a:t>
            </a:r>
          </a:p>
          <a:p>
            <a:r>
              <a:rPr lang="en-US" dirty="0" smtClean="0"/>
              <a:t>A menu in the Task Sequence 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a </a:t>
            </a:r>
            <a:r>
              <a:rPr lang="en-US" dirty="0" err="1" smtClean="0"/>
              <a:t>Gui</a:t>
            </a:r>
            <a:r>
              <a:rPr lang="en-US" dirty="0" smtClean="0"/>
              <a:t> in the Tasks Sequence ?!?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58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the </a:t>
            </a:r>
            <a:r>
              <a:rPr lang="en-US" dirty="0" err="1" smtClean="0"/>
              <a:t>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10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the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it to the task sequence</a:t>
            </a:r>
          </a:p>
          <a:p>
            <a:pPr lvl="1"/>
            <a:r>
              <a:rPr lang="en-US" dirty="0" smtClean="0"/>
              <a:t>Bare </a:t>
            </a:r>
            <a:r>
              <a:rPr lang="en-US" dirty="0" err="1" smtClean="0"/>
              <a:t>metal,pxe</a:t>
            </a:r>
            <a:r>
              <a:rPr lang="en-US" dirty="0" smtClean="0"/>
              <a:t>, and media </a:t>
            </a:r>
          </a:p>
          <a:p>
            <a:pPr lvl="2"/>
            <a:r>
              <a:rPr lang="en-US" dirty="0" smtClean="0"/>
              <a:t>Boot disk requirements</a:t>
            </a:r>
          </a:p>
          <a:p>
            <a:pPr lvl="1"/>
            <a:r>
              <a:rPr lang="en-US" dirty="0" smtClean="0"/>
              <a:t>Existing clients</a:t>
            </a:r>
          </a:p>
          <a:p>
            <a:pPr lvl="2"/>
            <a:r>
              <a:rPr lang="en-US" dirty="0" err="1" smtClean="0"/>
              <a:t>ServiceUI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095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756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Community 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www.visualstudio.com/products/visual-studio-community-vs</a:t>
            </a:r>
            <a:endParaRPr lang="en-US" dirty="0" smtClean="0"/>
          </a:p>
          <a:p>
            <a:r>
              <a:rPr lang="en-US" dirty="0" smtClean="0"/>
              <a:t>PowerShell.org</a:t>
            </a:r>
          </a:p>
          <a:p>
            <a:r>
              <a:rPr lang="en-US" dirty="0" smtClean="0"/>
              <a:t>MDT </a:t>
            </a:r>
            <a:r>
              <a:rPr lang="en-US" dirty="0"/>
              <a:t>Team Blog </a:t>
            </a:r>
            <a:r>
              <a:rPr lang="en-US" dirty="0">
                <a:hlinkClick r:id="rId4"/>
              </a:rPr>
              <a:t>https://blogs.technet.microsoft.com/msdeployment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Configuration Manager </a:t>
            </a:r>
            <a:r>
              <a:rPr lang="en-US" dirty="0"/>
              <a:t>Team Blog </a:t>
            </a:r>
            <a:r>
              <a:rPr lang="en-US" dirty="0">
                <a:hlinkClick r:id="rId5"/>
              </a:rPr>
              <a:t>https://blogs.technet.microsoft.com/configurationmgr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756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Twitter </a:t>
            </a:r>
            <a:r>
              <a:rPr lang="en-US" dirty="0"/>
              <a:t>- @</a:t>
            </a:r>
            <a:r>
              <a:rPr lang="en-US" dirty="0" err="1"/>
              <a:t>MrBoDean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LinkedIn -  https://www.linkedin.com/in/jonathanwarnken</a:t>
            </a:r>
          </a:p>
          <a:p>
            <a:pPr marL="0" indent="0">
              <a:buNone/>
            </a:pPr>
            <a:r>
              <a:rPr lang="en-US" dirty="0"/>
              <a:t>Blog - http://mrbodean.azurewebsites.net</a:t>
            </a:r>
          </a:p>
          <a:p>
            <a:pPr marL="0" indent="0">
              <a:buNone/>
            </a:pPr>
            <a:r>
              <a:rPr lang="en-US" dirty="0"/>
              <a:t>Email – jon.warnken@gmail.com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686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323</Words>
  <Application>Microsoft Office PowerPoint</Application>
  <PresentationFormat>Custom</PresentationFormat>
  <Paragraphs>51</Paragraphs>
  <Slides>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Customizing OS Deployments in SCCM with PowerShell</vt:lpstr>
      <vt:lpstr>Jonathan Warnken</vt:lpstr>
      <vt:lpstr>OS Deployment (OSD) with SCCM</vt:lpstr>
      <vt:lpstr>How to interact with the Task Sequence</vt:lpstr>
      <vt:lpstr>Create the Gui</vt:lpstr>
      <vt:lpstr>Deploying the Menu</vt:lpstr>
      <vt:lpstr>Using the Menu</vt:lpstr>
      <vt:lpstr>Resources </vt:lpstr>
      <vt:lpstr>Questions?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Customizing OS Deployments in SCCM with PowerShell</dc:title>
  <dc:creator>Jonathan Warnken</dc:creator>
  <cp:lastModifiedBy>Publix Super Markets, Inc.</cp:lastModifiedBy>
  <cp:revision>7</cp:revision>
  <dcterms:created xsi:type="dcterms:W3CDTF">2016-06-06T17:49:51Z</dcterms:created>
  <dcterms:modified xsi:type="dcterms:W3CDTF">2016-06-08T20:01:31Z</dcterms:modified>
</cp:coreProperties>
</file>