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 snapToObjects="1">
      <p:cViewPr>
        <p:scale>
          <a:sx n="109" d="100"/>
          <a:sy n="109" d="100"/>
        </p:scale>
        <p:origin x="3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121B-4B76-12A4-9F8C-B37170F2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0A12-CE42-AD04-1085-8E209B38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E5AE-541A-FA26-0A1C-3989FC2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A3F9D-A999-769F-40C7-4F2F24F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9CD9-165A-C104-9BF3-F4A4873D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4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3DF1-2102-B7ED-CF8A-A4249CE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491A-30DA-3161-DDAE-39A26264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3B1-684F-44F5-E5CB-3FC470F4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08E7-CCAC-387A-67EC-D5217D0E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D86E-198A-0CE6-9170-B410D52D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B2931-DA3A-8157-22B3-925F85312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6E0D5-1EC0-6511-9D84-4B1D437B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B80A-13FA-8B72-BCA8-28809223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C997-819E-1403-4806-BE02DC45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DE45-ED30-541E-56F1-33C7332D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A0AC-0ED7-E954-B063-4C58B1CF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3F57-57EB-6B25-FD98-13D7060F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6028-7292-9702-4105-B0932608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8CC8-A671-6BD9-6343-5863CDBB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2D81-0A00-8D59-29D0-5689297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3F62-5D6E-E985-F306-2846717C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1276C-C039-A90E-D219-36708A18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4450-83EA-678A-FE28-9EBD6699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660F-6B61-528C-1AFE-AD37F869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108A-0631-C433-1F39-F83170D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A7B2-0E58-74F4-1905-580624A5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2D85-60FE-C6C3-6587-0BDC0065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A81F-38B7-63A5-68E2-07075150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1640-6255-B901-5919-9908E4FE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90C3-11F4-F6B8-B1C7-EE72862C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DC76-CBF0-18FE-5936-79E1E171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7BC-490D-357C-3DC3-A457D9F2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A207-AD2B-9F0A-8739-C8223CA0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34B6E-DA13-3827-2C52-F9A6151C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D5D5D-542F-987D-14F9-E84EB1E8D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3029B-E64C-3974-33BC-062F0E09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C460A-B98E-F532-C1A1-C367A6EA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EC6EE-92E5-C24C-8B92-1E0F775A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B3CD3-BEEB-6A23-491A-0B2ED16B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0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CB20-1BAD-FF90-9631-1D2A0D67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64AA-6B19-CD1B-0556-581B1D30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19F30-5302-20BF-C7D3-3FC092F5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55E90-6849-6F3A-9179-B1A417EA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F69E5-BE69-B70A-4803-FDA7576D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79FCE-2259-087B-9905-B9E875BF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326D-CB79-2E00-7CF8-BAF8A62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1766-661D-1839-B381-8EA2A7C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CDEA-1E9B-305C-0B83-6BFD63A0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9320-46A8-F4B3-AEC9-7F6F471D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69CE-726C-85EE-1F5E-3EEC4399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AC822-CA40-85E9-CC3B-63CAF3A9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B872-FDDE-0128-9333-0113EC9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8173-2055-A471-D9AB-84A5A1A9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FED82-B760-A182-E20B-759B7ADB7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61617-B421-A6B3-6A96-6C0C80B9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872B-220B-6480-C5E0-2084C02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7E4F7-235D-E2A7-C535-3F1B0455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BC006-DC38-3117-C9CA-DC4C61E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D9F88-6B51-30B8-BFA2-84523E62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BD22-1D4D-1CEA-EA2A-B7A94C862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4617-487A-0837-9078-C629B08C7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0DA9-0135-B840-9F63-07A69D26CAD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C3CC-967A-7A6B-429F-025FF3F23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52D-9D93-A581-4445-EC8BD7ACE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1628-B008-3F4F-859F-0E146D3A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E27BBE-1D66-744C-D9EE-722B50D482E8}"/>
              </a:ext>
            </a:extLst>
          </p:cNvPr>
          <p:cNvSpPr/>
          <p:nvPr/>
        </p:nvSpPr>
        <p:spPr>
          <a:xfrm>
            <a:off x="7189470" y="0"/>
            <a:ext cx="500253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05B2-78C8-DE8F-2A06-F51CF6CE8239}"/>
              </a:ext>
            </a:extLst>
          </p:cNvPr>
          <p:cNvSpPr/>
          <p:nvPr/>
        </p:nvSpPr>
        <p:spPr>
          <a:xfrm>
            <a:off x="5421630" y="3646170"/>
            <a:ext cx="6526530" cy="28346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647F75-1544-E4E8-48FA-87989110F023}"/>
              </a:ext>
            </a:extLst>
          </p:cNvPr>
          <p:cNvSpPr/>
          <p:nvPr/>
        </p:nvSpPr>
        <p:spPr>
          <a:xfrm>
            <a:off x="662939" y="3646170"/>
            <a:ext cx="6640537" cy="28346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BA62-EB17-6F9C-2DF2-A7E74DB749B1}"/>
              </a:ext>
            </a:extLst>
          </p:cNvPr>
          <p:cNvSpPr txBox="1"/>
          <p:nvPr/>
        </p:nvSpPr>
        <p:spPr>
          <a:xfrm>
            <a:off x="8350491" y="4017049"/>
            <a:ext cx="31785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Group 6 |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</a:rPr>
              <a:t>Energy</a:t>
            </a:r>
            <a:r>
              <a:rPr lang="en-US" sz="2800" dirty="0">
                <a:solidFill>
                  <a:schemeClr val="bg1"/>
                </a:solidFill>
              </a:rPr>
              <a:t> | 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18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May 2022 | DataViz|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3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75CBD9-562A-DB81-8C9F-804351228A8A}"/>
              </a:ext>
            </a:extLst>
          </p:cNvPr>
          <p:cNvSpPr/>
          <p:nvPr/>
        </p:nvSpPr>
        <p:spPr>
          <a:xfrm>
            <a:off x="8452338" y="0"/>
            <a:ext cx="37396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7D1E-871E-770D-378C-06DEFB93C7F4}"/>
              </a:ext>
            </a:extLst>
          </p:cNvPr>
          <p:cNvSpPr txBox="1"/>
          <p:nvPr/>
        </p:nvSpPr>
        <p:spPr>
          <a:xfrm>
            <a:off x="8651480" y="617220"/>
            <a:ext cx="31785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Energy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Name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Name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Name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Name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Energy and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59411-6040-2052-5554-3BEDDC0B7408}"/>
              </a:ext>
            </a:extLst>
          </p:cNvPr>
          <p:cNvSpPr txBox="1"/>
          <p:nvPr/>
        </p:nvSpPr>
        <p:spPr>
          <a:xfrm>
            <a:off x="7667625" y="6404610"/>
            <a:ext cx="425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Group 6 | Energy | 18</a:t>
            </a:r>
            <a:r>
              <a:rPr lang="en-US" sz="1050" baseline="30000" dirty="0">
                <a:solidFill>
                  <a:schemeClr val="bg1"/>
                </a:solidFill>
              </a:rPr>
              <a:t>th</a:t>
            </a:r>
            <a:r>
              <a:rPr lang="en-US" sz="1050" dirty="0">
                <a:solidFill>
                  <a:schemeClr val="bg1"/>
                </a:solidFill>
              </a:rPr>
              <a:t> May 2022 | DataViz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508FEC-FF37-54E4-358C-1FA994BB1CB1}"/>
              </a:ext>
            </a:extLst>
          </p:cNvPr>
          <p:cNvSpPr/>
          <p:nvPr/>
        </p:nvSpPr>
        <p:spPr>
          <a:xfrm>
            <a:off x="8452338" y="0"/>
            <a:ext cx="37396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8EA65-1339-2BB9-0E88-7FBE3D52026B}"/>
              </a:ext>
            </a:extLst>
          </p:cNvPr>
          <p:cNvSpPr txBox="1"/>
          <p:nvPr/>
        </p:nvSpPr>
        <p:spPr>
          <a:xfrm>
            <a:off x="7667625" y="6404610"/>
            <a:ext cx="425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Group 6 | Energy | 18</a:t>
            </a:r>
            <a:r>
              <a:rPr lang="en-US" sz="1050" baseline="30000" dirty="0">
                <a:solidFill>
                  <a:schemeClr val="bg1"/>
                </a:solidFill>
              </a:rPr>
              <a:t>th</a:t>
            </a:r>
            <a:r>
              <a:rPr lang="en-US" sz="1050" dirty="0">
                <a:solidFill>
                  <a:schemeClr val="bg1"/>
                </a:solidFill>
              </a:rPr>
              <a:t> May 2022 | DataViz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80D39-8654-0DA0-FA88-EF963F43A02C}"/>
              </a:ext>
            </a:extLst>
          </p:cNvPr>
          <p:cNvSpPr txBox="1"/>
          <p:nvPr/>
        </p:nvSpPr>
        <p:spPr>
          <a:xfrm>
            <a:off x="8651480" y="617220"/>
            <a:ext cx="31785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Variables and sources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Design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Design Flow,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Libraries,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Visualization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23810E-A0F4-8664-C547-6BE5C2598BF9}"/>
              </a:ext>
            </a:extLst>
          </p:cNvPr>
          <p:cNvSpPr/>
          <p:nvPr/>
        </p:nvSpPr>
        <p:spPr>
          <a:xfrm>
            <a:off x="8452338" y="0"/>
            <a:ext cx="37396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7EF95-CBD9-F830-0450-A0B7DF6B5D65}"/>
              </a:ext>
            </a:extLst>
          </p:cNvPr>
          <p:cNvSpPr txBox="1"/>
          <p:nvPr/>
        </p:nvSpPr>
        <p:spPr>
          <a:xfrm>
            <a:off x="8651480" y="617220"/>
            <a:ext cx="31785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Key Summary of visualization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186F1-1801-5C74-D537-858BC54DA42C}"/>
              </a:ext>
            </a:extLst>
          </p:cNvPr>
          <p:cNvSpPr txBox="1"/>
          <p:nvPr/>
        </p:nvSpPr>
        <p:spPr>
          <a:xfrm>
            <a:off x="7667625" y="6404610"/>
            <a:ext cx="425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Group 6 | Energy | 18</a:t>
            </a:r>
            <a:r>
              <a:rPr lang="en-US" sz="1050" baseline="30000" dirty="0">
                <a:solidFill>
                  <a:schemeClr val="bg1"/>
                </a:solidFill>
              </a:rPr>
              <a:t>th</a:t>
            </a:r>
            <a:r>
              <a:rPr lang="en-US" sz="1050" dirty="0">
                <a:solidFill>
                  <a:schemeClr val="bg1"/>
                </a:solidFill>
              </a:rPr>
              <a:t> May 2022 | DataViz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4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2E6767-FD85-8969-8BC4-C01E4578551F}"/>
              </a:ext>
            </a:extLst>
          </p:cNvPr>
          <p:cNvSpPr/>
          <p:nvPr/>
        </p:nvSpPr>
        <p:spPr>
          <a:xfrm>
            <a:off x="8452338" y="0"/>
            <a:ext cx="37396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7694A-F266-8487-8023-181725C1591C}"/>
              </a:ext>
            </a:extLst>
          </p:cNvPr>
          <p:cNvSpPr txBox="1"/>
          <p:nvPr/>
        </p:nvSpPr>
        <p:spPr>
          <a:xfrm>
            <a:off x="8651480" y="617220"/>
            <a:ext cx="31785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Key Summary of visualization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10683-3BD4-F27E-5283-289F343B4A51}"/>
              </a:ext>
            </a:extLst>
          </p:cNvPr>
          <p:cNvSpPr txBox="1"/>
          <p:nvPr/>
        </p:nvSpPr>
        <p:spPr>
          <a:xfrm>
            <a:off x="7667625" y="6404610"/>
            <a:ext cx="4251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Group 6 | Energy | 18</a:t>
            </a:r>
            <a:r>
              <a:rPr lang="en-US" sz="1050" baseline="30000" dirty="0">
                <a:solidFill>
                  <a:schemeClr val="bg1"/>
                </a:solidFill>
              </a:rPr>
              <a:t>th</a:t>
            </a:r>
            <a:r>
              <a:rPr lang="en-US" sz="1050" dirty="0">
                <a:solidFill>
                  <a:schemeClr val="bg1"/>
                </a:solidFill>
              </a:rPr>
              <a:t> May 2022 | DataViz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0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98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Elika</dc:creator>
  <cp:lastModifiedBy>Sinha, Elika</cp:lastModifiedBy>
  <cp:revision>1</cp:revision>
  <dcterms:created xsi:type="dcterms:W3CDTF">2022-05-13T13:21:23Z</dcterms:created>
  <dcterms:modified xsi:type="dcterms:W3CDTF">2022-05-13T13:36:40Z</dcterms:modified>
</cp:coreProperties>
</file>