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6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429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92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C524-D49D-BBCD-9758-09D394970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PARKS BIODIVERSITY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2E73-7EAC-09CD-B8E6-954B93E1F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Max Becker, Michael Bowman, Anna Howell, and Adrian Williams</a:t>
            </a:r>
          </a:p>
        </p:txBody>
      </p:sp>
    </p:spTree>
    <p:extLst>
      <p:ext uri="{BB962C8B-B14F-4D97-AF65-F5344CB8AC3E}">
        <p14:creationId xmlns:p14="http://schemas.microsoft.com/office/powerpoint/2010/main" val="253459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9880-98C8-C5CF-6BE0-0D644CCA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9514-A4C4-24EE-5AD2-8E14F0F7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PostgreSQL Database /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D8B2-C079-7F31-8954-EEE8612A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245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Execute SQL to retrieve all rows from the observation, </a:t>
            </a:r>
            <a:r>
              <a:rPr lang="en-US" dirty="0" err="1"/>
              <a:t>parks_updated</a:t>
            </a:r>
            <a:r>
              <a:rPr lang="en-US" dirty="0"/>
              <a:t>, and </a:t>
            </a:r>
            <a:r>
              <a:rPr lang="en-US" dirty="0" err="1"/>
              <a:t>species_info</a:t>
            </a:r>
            <a:r>
              <a:rPr lang="en-US" dirty="0"/>
              <a:t> tables</a:t>
            </a:r>
          </a:p>
          <a:p>
            <a:pPr lvl="1"/>
            <a:r>
              <a:rPr lang="en-US" dirty="0"/>
              <a:t>Print the first 3 rows to confirm data was pulled successfully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286B5-03AA-CD5A-67C5-D286AB20A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77" y="2816552"/>
            <a:ext cx="6419031" cy="37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67AF5-7A87-497E-1AA6-A9B1451E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1C81-4862-7D63-7033-96C89E59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database tables into single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9B46C-675D-9586-61BE-B8FB5FC5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245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Perform LEFT JOINs using SQL directly from Python:</a:t>
            </a:r>
          </a:p>
          <a:p>
            <a:pPr lvl="1"/>
            <a:r>
              <a:rPr lang="en-US" dirty="0"/>
              <a:t>Join 'observations' with '</a:t>
            </a:r>
            <a:r>
              <a:rPr lang="en-US" dirty="0" err="1"/>
              <a:t>parks_updated</a:t>
            </a:r>
            <a:r>
              <a:rPr lang="en-US" dirty="0"/>
              <a:t>' on '</a:t>
            </a:r>
            <a:r>
              <a:rPr lang="en-US" dirty="0" err="1"/>
              <a:t>park_name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Then join that result with '</a:t>
            </a:r>
            <a:r>
              <a:rPr lang="en-US" dirty="0" err="1"/>
              <a:t>species_info</a:t>
            </a:r>
            <a:r>
              <a:rPr lang="en-US" dirty="0"/>
              <a:t>' on '</a:t>
            </a:r>
            <a:r>
              <a:rPr lang="en-US" dirty="0" err="1"/>
              <a:t>scientific_name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Print the first 3 rows from the final joined dataset to validate merge success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5414D-1D46-24D6-1FEB-A999A65D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91" y="3304609"/>
            <a:ext cx="6550345" cy="33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DEACE-F1CB-9633-C215-5ACD81B2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212-4E1D-2669-8F3D-1F61D161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609600"/>
            <a:ext cx="9482328" cy="1320800"/>
          </a:xfrm>
        </p:spPr>
        <p:txBody>
          <a:bodyPr/>
          <a:lstStyle/>
          <a:p>
            <a:r>
              <a:rPr lang="en-US" dirty="0"/>
              <a:t>Reorder the columns to improve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A51F-68D0-3287-2931-6BB4CF4BE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245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Define current column headers that match SQL SELECT statement above</a:t>
            </a:r>
          </a:p>
          <a:p>
            <a:r>
              <a:rPr lang="en-US" dirty="0"/>
              <a:t>Convert that list to a Pandas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Create new order of column headers and apply it to the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83C19-2F97-5A5A-3E3A-C704EE79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32" y="2960379"/>
            <a:ext cx="5536889" cy="36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8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7032D-74F8-8495-B710-F4826CC4F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C958-6F70-991C-1EE3-4308A091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609600"/>
            <a:ext cx="10369296" cy="1320800"/>
          </a:xfrm>
        </p:spPr>
        <p:txBody>
          <a:bodyPr/>
          <a:lstStyle/>
          <a:p>
            <a:r>
              <a:rPr lang="en-US" dirty="0"/>
              <a:t>Save final merged dataset &amp; close SQL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7D4-EB8F-2CC3-AA29-F2EB3E93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27" y="1930400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Save the final merged dataset to a CSV file in the 'resources' folder</a:t>
            </a:r>
          </a:p>
          <a:p>
            <a:r>
              <a:rPr lang="en-US" dirty="0"/>
              <a:t>Close the connection to the PostgreSQL database once all queries are complete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B2F17-AA44-27FC-6A6D-D048E3AD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44" y="3870786"/>
            <a:ext cx="657316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ED3A-7A8A-84E1-927C-39DA37E0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FEA-474D-5F28-A761-736C70D9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048D-DCAD-2081-BAB6-1726FF40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53434" cy="774635"/>
          </a:xfrm>
        </p:spPr>
        <p:txBody>
          <a:bodyPr/>
          <a:lstStyle/>
          <a:p>
            <a:r>
              <a:rPr lang="en-US" dirty="0"/>
              <a:t>We chose https://www.quickdatabasediagrams.com/ as our ERD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9075-5A18-C4D3-6FAE-95E85A83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22" y="2821432"/>
            <a:ext cx="8942820" cy="277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205B-E850-9D86-D804-C488EBF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0544-DC7E-D5C6-48D3-55F27A19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Privacy: The datasets do not include personally identifiable information. All data pertains to publicly available environmental statistics and species info.</a:t>
            </a:r>
          </a:p>
          <a:p>
            <a:r>
              <a:rPr lang="en-US" dirty="0"/>
              <a:t>Conservation Awareness: We emphasize the importance of responsible ecological studies. Our goal is to raise awareness about endangered species and biodiversity patterns without exploiting or misrepresenting ecological data.</a:t>
            </a:r>
          </a:p>
          <a:p>
            <a:r>
              <a:rPr lang="en-US" dirty="0"/>
              <a:t>AI Usage Transparency: AI (ChatGPT) was used as a guide during project design, troubleshooting, and documentation. All generated content was reviewed by human team members.</a:t>
            </a:r>
          </a:p>
        </p:txBody>
      </p:sp>
    </p:spTree>
    <p:extLst>
      <p:ext uri="{BB962C8B-B14F-4D97-AF65-F5344CB8AC3E}">
        <p14:creationId xmlns:p14="http://schemas.microsoft.com/office/powerpoint/2010/main" val="32137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9BFA-A067-DD11-7DBA-5F8E9170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879-20B2-DF9F-5DC2-FA71E2E7C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72D1-19FC-3432-223E-FE9BFD434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98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3DE4-0CEC-D2B0-3A0F-C224C0EA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3131-C8F7-F686-9BBD-2FA6B6BB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ETL Workflow</a:t>
            </a:r>
          </a:p>
          <a:p>
            <a:r>
              <a:rPr lang="en-US" dirty="0"/>
              <a:t>Connecting to PostgreSQL</a:t>
            </a:r>
          </a:p>
          <a:p>
            <a:r>
              <a:rPr lang="en-US" dirty="0"/>
              <a:t>Retrieving PostgreSQL</a:t>
            </a:r>
          </a:p>
          <a:p>
            <a:r>
              <a:rPr lang="en-US" dirty="0"/>
              <a:t>Merging Databases</a:t>
            </a:r>
          </a:p>
          <a:p>
            <a:r>
              <a:rPr lang="en-US" dirty="0"/>
              <a:t>Reorganizing columns</a:t>
            </a:r>
          </a:p>
          <a:p>
            <a:r>
              <a:rPr lang="en-US" dirty="0"/>
              <a:t>Saving Output &amp; Closing SQL Connection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7348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3D07-1D11-F431-A3F9-C0870643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CA6-413D-91AA-04F9-4C4809A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F4D0-8477-F12A-D919-EEF24B47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National Parks Biodiversity Database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project investigates the diversity of species observed across 4 U.S. National Parks. The database also includes relevant geographical and environmental data such as park location and acreage. By centralizing this information into a structured SQL database, we enable efficient querying and exploration of trends related to conservation efforts, species habitats, and biodiversity richness.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241E-78C5-5435-B27E-36B24C6C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97AB-5B8F-CEF5-972A-82E24A10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6FF6-801C-BDAD-7655-724B29C3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https://www.kaggle.com/datasets/nationalparkservice/park-biodiversity</a:t>
            </a:r>
          </a:p>
          <a:p>
            <a:r>
              <a:rPr lang="en-US" dirty="0"/>
              <a:t>https://www.kaggle.com/datasets/mathisjander/biodiversity-in-national-parks-project</a:t>
            </a:r>
          </a:p>
        </p:txBody>
      </p:sp>
    </p:spTree>
    <p:extLst>
      <p:ext uri="{BB962C8B-B14F-4D97-AF65-F5344CB8AC3E}">
        <p14:creationId xmlns:p14="http://schemas.microsoft.com/office/powerpoint/2010/main" val="269026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8DE10-A4BD-DDB1-E4D9-861E0851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EF22-AC69-EC21-90CE-243DACB8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9E5B-D523-8560-D204-CC3F88E1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Pandas (for general-purpose data analysis)</a:t>
            </a:r>
          </a:p>
          <a:p>
            <a:r>
              <a:rPr lang="en-US" dirty="0"/>
              <a:t>Polars (for high-performance column and string operations)</a:t>
            </a:r>
          </a:p>
          <a:p>
            <a:r>
              <a:rPr lang="en-US" dirty="0"/>
              <a:t>PostgreSQL (via psycopg2 for PostgreSQL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DFF3D-4A51-4FE8-91CC-479B9E3D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26" y="4445035"/>
            <a:ext cx="704948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0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FF67-4D93-20B1-5F77-CE73E2E5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EBF5-A975-A8EC-9CF8-CCBE5403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EECD-2ACA-42A8-0587-C1AA9BEC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Extracting three primary CSV datasets from Kaggle.com:</a:t>
            </a:r>
          </a:p>
          <a:p>
            <a:pPr lvl="1"/>
            <a:r>
              <a:rPr lang="en-US" dirty="0"/>
              <a:t>Parks.csv (Park metadata)</a:t>
            </a:r>
          </a:p>
          <a:p>
            <a:pPr lvl="1"/>
            <a:r>
              <a:rPr lang="en-US" dirty="0"/>
              <a:t>Observations.csv (Species observations)</a:t>
            </a:r>
          </a:p>
          <a:p>
            <a:pPr lvl="1"/>
            <a:r>
              <a:rPr lang="en-US" dirty="0"/>
              <a:t>Species_info.csv (Species classification and conservation info)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E1E71-39E2-B127-7AFA-962FE9BF4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46" y="4302172"/>
            <a:ext cx="8011643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D6D2-EFC7-573D-A5AE-F59A97CD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A6FD-DA00-556C-FA30-1B5EE3D1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E248-C311-6644-1485-D1E5F0F5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1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Transforming the data by:</a:t>
            </a:r>
          </a:p>
          <a:p>
            <a:pPr lvl="1"/>
            <a:r>
              <a:rPr lang="en-US" dirty="0"/>
              <a:t>Renaming inconsistent columns (Park Name -&gt; </a:t>
            </a:r>
            <a:r>
              <a:rPr lang="en-US" dirty="0" err="1"/>
              <a:t>park_name</a:t>
            </a:r>
            <a:r>
              <a:rPr lang="en-US" dirty="0"/>
              <a:t>, Park Code -&gt; </a:t>
            </a:r>
            <a:r>
              <a:rPr lang="en-US" dirty="0" err="1"/>
              <a:t>park_code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Renaming inconsistent park names (Bryce Canyon National Park -&gt; Bryce National Park)</a:t>
            </a:r>
          </a:p>
          <a:p>
            <a:pPr lvl="1"/>
            <a:r>
              <a:rPr lang="en-US" dirty="0"/>
              <a:t>Saving the cleaned dataset to a new file called: parks_updated.csv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EA72B-5203-D3C5-FB7F-FD2CC5A5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9" y="3429000"/>
            <a:ext cx="8221222" cy="32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2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19C87-220F-7ACE-2FAE-502136D5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DED5-FAF7-7A98-D220-CB12AE20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2A6E-C1F8-E034-8597-E012332C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245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Loading the cleaned and joined data into a relational SQLite database (</a:t>
            </a:r>
            <a:r>
              <a:rPr lang="en-US" dirty="0" err="1"/>
              <a:t>national_park_species_db.sql</a:t>
            </a:r>
            <a:r>
              <a:rPr lang="en-US" dirty="0"/>
              <a:t> with 3 tables:</a:t>
            </a:r>
          </a:p>
          <a:p>
            <a:pPr lvl="1"/>
            <a:r>
              <a:rPr lang="en-US" dirty="0"/>
              <a:t>observations, </a:t>
            </a:r>
            <a:r>
              <a:rPr lang="en-US" dirty="0" err="1"/>
              <a:t>parks_updated</a:t>
            </a:r>
            <a:r>
              <a:rPr lang="en-US" dirty="0"/>
              <a:t>, and </a:t>
            </a:r>
            <a:r>
              <a:rPr lang="en-US" dirty="0" err="1"/>
              <a:t>species_info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07D77-C9DC-BDD4-7495-9C601594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69848"/>
            <a:ext cx="3178002" cy="39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596A-ACD7-8691-17DE-B5859C045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3A25-8DB3-9ABA-076C-3B2276CD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E70B-B7FD-94A4-FDC4-C09106322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245"/>
            <a:ext cx="9179898" cy="3880773"/>
          </a:xfrm>
        </p:spPr>
        <p:txBody>
          <a:bodyPr>
            <a:normAutofit/>
          </a:bodyPr>
          <a:lstStyle/>
          <a:p>
            <a:r>
              <a:rPr lang="en-US" dirty="0"/>
              <a:t>Connect to the PostgreSQL database that was previously created in pgAdmin4</a:t>
            </a:r>
          </a:p>
          <a:p>
            <a:pPr lvl="1"/>
            <a:r>
              <a:rPr lang="en-US" dirty="0"/>
              <a:t>Create a cursor object that lets you execute SQL commands from Python</a:t>
            </a:r>
          </a:p>
          <a:p>
            <a:pPr lvl="1"/>
            <a:r>
              <a:rPr lang="en-US" dirty="0"/>
              <a:t>Execute SQL to retrieve all rows from the 'observations'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28B27-A590-F8D0-A66D-7C0A2825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10" y="3314524"/>
            <a:ext cx="642074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9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5718</TotalTime>
  <Words>610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Facet</vt:lpstr>
      <vt:lpstr>NATIONAL PARKS BIODIVERSITY DATABASE</vt:lpstr>
      <vt:lpstr>Table of Contents</vt:lpstr>
      <vt:lpstr>Project Overview</vt:lpstr>
      <vt:lpstr>Data Sources</vt:lpstr>
      <vt:lpstr>Technologies Used</vt:lpstr>
      <vt:lpstr>ETL Workflow</vt:lpstr>
      <vt:lpstr>ETL Workflow</vt:lpstr>
      <vt:lpstr>ETL Workflow</vt:lpstr>
      <vt:lpstr>Connecting to PostgreSQL</vt:lpstr>
      <vt:lpstr>Retrieving PostgreSQL Database / Tables</vt:lpstr>
      <vt:lpstr>Merge database tables into single query</vt:lpstr>
      <vt:lpstr>Reorder the columns to improve readability</vt:lpstr>
      <vt:lpstr>Save final merged dataset &amp; close SQL connection</vt:lpstr>
      <vt:lpstr>Database Design</vt:lpstr>
      <vt:lpstr>Ethical Considerations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Bowman</dc:creator>
  <cp:lastModifiedBy>Mike Bowman</cp:lastModifiedBy>
  <cp:revision>6</cp:revision>
  <dcterms:created xsi:type="dcterms:W3CDTF">2025-04-11T02:06:06Z</dcterms:created>
  <dcterms:modified xsi:type="dcterms:W3CDTF">2025-04-15T01:24:50Z</dcterms:modified>
</cp:coreProperties>
</file>