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2429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92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6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5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6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2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9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9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C0148-4922-4898-A9D8-6734A18C4C4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1CC60D-83D4-42D2-8048-832DB42F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2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C524-D49D-BBCD-9758-09D394970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NATIONAL PARKS BIODIVERSITY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62E73-7EAC-09CD-B8E6-954B93E1F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Team: Max Becker, Michael Bowman, Anna Howell, and Adrian Williams</a:t>
            </a:r>
          </a:p>
        </p:txBody>
      </p:sp>
    </p:spTree>
    <p:extLst>
      <p:ext uri="{BB962C8B-B14F-4D97-AF65-F5344CB8AC3E}">
        <p14:creationId xmlns:p14="http://schemas.microsoft.com/office/powerpoint/2010/main" val="253459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3DE4-0CEC-D2B0-3A0F-C224C0EA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03131-C8F7-F686-9BBD-2FA6B6BB3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Technologies Used</a:t>
            </a:r>
          </a:p>
          <a:p>
            <a:r>
              <a:rPr lang="en-US" dirty="0"/>
              <a:t>ETL Workflow</a:t>
            </a:r>
          </a:p>
          <a:p>
            <a:r>
              <a:rPr lang="en-US" dirty="0"/>
              <a:t>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273482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3D07-1D11-F431-A3F9-C0870643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6CA6-413D-91AA-04F9-4C4809A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F4D0-8477-F12A-D919-EEF24B47F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lang="en-US" b="1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National Parks Biodiversity Database</a:t>
            </a:r>
            <a:r>
              <a:rPr lang="en-US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project investigates the diversity of species observed across 4 U.S. National Parks. The database also includes relevant geographical and environmental data such as park location and acreage. By centralizing this information into a structured SQL database, we enable efficient querying and exploration of trends related to conservation efforts, species habitats, and biodiversity richness.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4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241E-78C5-5435-B27E-36B24C6C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97AB-5B8F-CEF5-972A-82E24A10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6FF6-801C-BDAD-7655-724B29C3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https://www.kaggle.com/datasets/nationalparkservice/park-biodiversity</a:t>
            </a:r>
          </a:p>
          <a:p>
            <a:r>
              <a:rPr lang="en-US" dirty="0"/>
              <a:t>https://www.kaggle.com/datasets/mathisjander/biodiversity-in-national-parks-project</a:t>
            </a:r>
          </a:p>
        </p:txBody>
      </p:sp>
    </p:spTree>
    <p:extLst>
      <p:ext uri="{BB962C8B-B14F-4D97-AF65-F5344CB8AC3E}">
        <p14:creationId xmlns:p14="http://schemas.microsoft.com/office/powerpoint/2010/main" val="2690268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8DE10-A4BD-DDB1-E4D9-861E0851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EF22-AC69-EC21-90CE-243DACB8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59E5B-D523-8560-D204-CC3F88E1E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(Pandas, SQLite, and Polars)</a:t>
            </a:r>
          </a:p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r>
              <a:rPr lang="en-US" dirty="0"/>
              <a:t>SQLite (via sqlite3 and </a:t>
            </a:r>
            <a:r>
              <a:rPr lang="en-US" dirty="0" err="1"/>
              <a:t>SQLAlchemy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3807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FFF67-4D93-20B1-5F77-CE73E2E5B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EBF5-A975-A8EC-9CF8-CCBE5403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EECD-2ACA-42A8-0587-C1AA9BEC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79898" cy="38807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Extracting three primary CSV datasets from Kaggle.com:</a:t>
            </a:r>
          </a:p>
          <a:p>
            <a:pPr lvl="1"/>
            <a:r>
              <a:rPr lang="en-US" dirty="0"/>
              <a:t>Parks.csv (Park metadata)</a:t>
            </a:r>
          </a:p>
          <a:p>
            <a:pPr lvl="1"/>
            <a:r>
              <a:rPr lang="en-US" dirty="0"/>
              <a:t>Observations.csv (Species observations)</a:t>
            </a:r>
          </a:p>
          <a:p>
            <a:pPr lvl="1"/>
            <a:r>
              <a:rPr lang="en-US" dirty="0"/>
              <a:t>Species_info.csv (Species classification and conservation info)</a:t>
            </a:r>
          </a:p>
          <a:p>
            <a:r>
              <a:rPr lang="en-US" dirty="0"/>
              <a:t>Transforming the data by:</a:t>
            </a:r>
          </a:p>
          <a:p>
            <a:pPr lvl="1"/>
            <a:r>
              <a:rPr lang="en-US" dirty="0"/>
              <a:t>Renaming inconsistent columns (Park Name -&gt; </a:t>
            </a:r>
            <a:r>
              <a:rPr lang="en-US" dirty="0" err="1"/>
              <a:t>park_name</a:t>
            </a:r>
            <a:r>
              <a:rPr lang="en-US" dirty="0"/>
              <a:t>, Park Code -&gt; </a:t>
            </a:r>
            <a:r>
              <a:rPr lang="en-US" dirty="0" err="1"/>
              <a:t>park_code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Renaming inconsistent park names (Bryce Canyon National Park -&gt; Bryce National Park)</a:t>
            </a:r>
          </a:p>
          <a:p>
            <a:pPr lvl="1"/>
            <a:r>
              <a:rPr lang="en-US" dirty="0"/>
              <a:t>Creating a unified, joined dataset: National_Parks_Dataset.csv</a:t>
            </a:r>
          </a:p>
          <a:p>
            <a:r>
              <a:rPr lang="en-US" dirty="0"/>
              <a:t>Loading the cleaned and joined data into a relational SQLite database (</a:t>
            </a:r>
            <a:r>
              <a:rPr lang="en-US" dirty="0" err="1"/>
              <a:t>national_park_species_db.sql</a:t>
            </a:r>
            <a:r>
              <a:rPr lang="en-US" dirty="0"/>
              <a:t> with 3 tables:</a:t>
            </a:r>
          </a:p>
          <a:p>
            <a:pPr lvl="1"/>
            <a:r>
              <a:rPr lang="en-US" dirty="0" err="1"/>
              <a:t>parks_updated</a:t>
            </a:r>
            <a:r>
              <a:rPr lang="en-US" dirty="0"/>
              <a:t>, observations, and </a:t>
            </a:r>
            <a:r>
              <a:rPr lang="en-US" dirty="0" err="1"/>
              <a:t>species_info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ED3A-7A8A-84E1-927C-39DA37E0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FFEA-474D-5F28-A761-736C70D98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1048D-DCAD-2081-BAB6-1726FF40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753434" cy="774635"/>
          </a:xfrm>
        </p:spPr>
        <p:txBody>
          <a:bodyPr/>
          <a:lstStyle/>
          <a:p>
            <a:r>
              <a:rPr lang="en-US" dirty="0"/>
              <a:t>We chose https://www.quickdatabasediagrams.com/ as our ERD tool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89075-5A18-C4D3-6FAE-95E85A83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05" y="2752344"/>
            <a:ext cx="10188147" cy="31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7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9BFA-A067-DD11-7DBA-5F8E9170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8879-20B2-DF9F-5DC2-FA71E2E7C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472D1-19FC-3432-223E-FE9BFD434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559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294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Trebuchet MS</vt:lpstr>
      <vt:lpstr>Wingdings 3</vt:lpstr>
      <vt:lpstr>Facet</vt:lpstr>
      <vt:lpstr>NATIONAL PARKS BIODIVERSITY DATABASE</vt:lpstr>
      <vt:lpstr>Table of Contents</vt:lpstr>
      <vt:lpstr>Project Overview</vt:lpstr>
      <vt:lpstr>Data Sources</vt:lpstr>
      <vt:lpstr>Technologies Used</vt:lpstr>
      <vt:lpstr>ETL Workflow</vt:lpstr>
      <vt:lpstr>Database Design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Bowman</dc:creator>
  <cp:lastModifiedBy>Mike Bowman</cp:lastModifiedBy>
  <cp:revision>4</cp:revision>
  <dcterms:created xsi:type="dcterms:W3CDTF">2025-04-11T02:06:06Z</dcterms:created>
  <dcterms:modified xsi:type="dcterms:W3CDTF">2025-04-11T02:28:31Z</dcterms:modified>
</cp:coreProperties>
</file>