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7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99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67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30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6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3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6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0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6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9248-487B-4D43-8ED9-C8838C658E6C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67267F-5FAA-4146-B487-2A25594A9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Шкалы измерения температуры. Уравнения окружности и прямой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Температуру можно измерят в нескольких шкалах. Более распространенные из них шкала Цельсия, Кельвина и Фаренгейта.</a:t>
            </a:r>
          </a:p>
          <a:p>
            <a:r>
              <a:rPr lang="ru-RU" dirty="0"/>
              <a:t>В математике есть геометрическое понятие и фигура. У каждой из них есть свое </a:t>
            </a:r>
            <a:r>
              <a:rPr lang="ru-RU" dirty="0" err="1"/>
              <a:t>урвынение</a:t>
            </a:r>
            <a:r>
              <a:rPr lang="ru-RU" dirty="0"/>
              <a:t> и графика в прямоугольной системе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31820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Шкалы измерения и </a:t>
            </a:r>
            <a:r>
              <a:rPr lang="ru-RU" dirty="0" err="1"/>
              <a:t>уранения</a:t>
            </a:r>
            <a:r>
              <a:rPr lang="ru-RU" dirty="0"/>
              <a:t> и графики прямой и окружности в С++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C++</a:t>
            </a:r>
            <a:r>
              <a:rPr lang="ru-RU" dirty="0"/>
              <a:t>  — компилируемый, статический и типизированный язык программирования общего назначения.</a:t>
            </a:r>
          </a:p>
          <a:p>
            <a:r>
              <a:rPr lang="ru-RU" dirty="0"/>
              <a:t>Шкалы измерения легко перевести  на с++, потому что выбрано самое распространенное и использованы легкие и понятные формулы перевода, с вычислением уравнении окружности и прямой так же, но с графикой немного сложнее.</a:t>
            </a:r>
          </a:p>
          <a:p>
            <a:endParaRPr lang="en-US" dirty="0"/>
          </a:p>
          <a:p>
            <a:r>
              <a:rPr lang="ru-RU" dirty="0"/>
              <a:t>Все эти темы можно встретить в учебниках физики и геометрии 8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51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ÑÐµÐ¼Ð¿ÐµÑÐ°ÑÑ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0336"/>
            <a:ext cx="5744309" cy="382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ÑÑÐ°Ð²Ð½ÐµÐ½Ð¸Ðµ Ð¾ÐºÑÑÐ¶Ð½Ð¾ÑÑ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Image result for ÑÑÐ°Ð²Ð½ÐµÐ½Ð¸Ðµ Ð¾ÐºÑÑÐ¶Ð½Ð¾ÑÑÐ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Image result for ÑÑÐ°Ð²Ð½ÐµÐ½Ð¸Ðµ Ð¾ÐºÑÑÐ¶Ð½Ð¾ÑÑÐ¸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99" y="7937"/>
            <a:ext cx="5169405" cy="3485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55" y="3977255"/>
            <a:ext cx="4993291" cy="288074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27864" y="4308231"/>
            <a:ext cx="6787336" cy="2409092"/>
          </a:xfrm>
        </p:spPr>
        <p:txBody>
          <a:bodyPr>
            <a:normAutofit fontScale="90000"/>
          </a:bodyPr>
          <a:lstStyle/>
          <a:p>
            <a:r>
              <a:rPr lang="en-US" dirty="0"/>
              <a:t>F=C*</a:t>
            </a:r>
            <a:r>
              <a:rPr lang="ru-RU" dirty="0"/>
              <a:t>9</a:t>
            </a:r>
            <a:r>
              <a:rPr lang="en-US" dirty="0"/>
              <a:t>/</a:t>
            </a:r>
            <a:r>
              <a:rPr lang="ru-RU" dirty="0"/>
              <a:t>5</a:t>
            </a:r>
            <a:r>
              <a:rPr lang="en-US" dirty="0"/>
              <a:t>+32     K=F*5/9-32+273</a:t>
            </a:r>
            <a:br>
              <a:rPr lang="en-US" dirty="0"/>
            </a:br>
            <a:r>
              <a:rPr lang="en-US" dirty="0"/>
              <a:t>K=C+273         F=(K-273)*9/5+32</a:t>
            </a:r>
            <a:br>
              <a:rPr lang="en-US" dirty="0"/>
            </a:br>
            <a:r>
              <a:rPr lang="en-US" dirty="0"/>
              <a:t>C=K-273          C=F*5/9-32</a:t>
            </a:r>
            <a:br>
              <a:rPr lang="en-US" dirty="0"/>
            </a:br>
            <a:r>
              <a:rPr lang="en-US" dirty="0"/>
              <a:t>(x-x1)^2+(y-y1)^2=r^2</a:t>
            </a:r>
            <a:br>
              <a:rPr lang="en-US" dirty="0"/>
            </a:br>
            <a:r>
              <a:rPr lang="en-US" dirty="0"/>
              <a:t>y=</a:t>
            </a:r>
            <a:r>
              <a:rPr lang="en-US" dirty="0" err="1"/>
              <a:t>kx+l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4305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проекта: помочь людям вычислять температуру в разных шкалах, вычислять уравнения окружности и прямой и нарисовать их графики в прямоугольной системе координат</a:t>
            </a:r>
          </a:p>
          <a:p>
            <a:r>
              <a:rPr lang="ru-RU" b="1" i="1" dirty="0"/>
              <a:t>Что для этого нужно сделать? </a:t>
            </a:r>
            <a:r>
              <a:rPr lang="ru-RU" dirty="0"/>
              <a:t>Все понятно и легко. Нужно вводить температуру в одной шкале и выбрать вторую шкалу. А для вычисление уравнении нужны только координаты двух точек.</a:t>
            </a:r>
          </a:p>
          <a:p>
            <a:r>
              <a:rPr lang="ru-RU" b="1" i="1" dirty="0"/>
              <a:t>У всего на свете бывает свое «но..» </a:t>
            </a:r>
            <a:r>
              <a:rPr lang="ru-RU" dirty="0"/>
              <a:t>Температура может немного отклонится, а некоторые графики непонятными и ошибочными. Они могут не совпадать с правильными.</a:t>
            </a:r>
          </a:p>
        </p:txBody>
      </p:sp>
    </p:spTree>
    <p:extLst>
      <p:ext uri="{BB962C8B-B14F-4D97-AF65-F5344CB8AC3E}">
        <p14:creationId xmlns:p14="http://schemas.microsoft.com/office/powerpoint/2010/main" val="19752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93531" y="609600"/>
            <a:ext cx="10250343" cy="2427754"/>
          </a:xfrm>
        </p:spPr>
        <p:txBody>
          <a:bodyPr>
            <a:normAutofit/>
          </a:bodyPr>
          <a:lstStyle/>
          <a:p>
            <a:r>
              <a:rPr lang="ru-RU" sz="4000" dirty="0"/>
              <a:t>36,6</a:t>
            </a:r>
            <a:r>
              <a:rPr lang="en-US" sz="4000" dirty="0"/>
              <a:t>°C</a:t>
            </a:r>
            <a:r>
              <a:rPr lang="ru-RU" sz="4000" dirty="0"/>
              <a:t> по шкале Цельсия,</a:t>
            </a:r>
            <a:br>
              <a:rPr lang="ru-RU" sz="4000" dirty="0"/>
            </a:br>
            <a:r>
              <a:rPr lang="ru-RU" sz="4000" dirty="0"/>
              <a:t>+97,9°F по шкале Фаренгейта,</a:t>
            </a:r>
            <a:br>
              <a:rPr lang="ru-RU" sz="4000" dirty="0"/>
            </a:br>
            <a:r>
              <a:rPr lang="ru-RU" sz="4000" dirty="0"/>
              <a:t>309,6 К по шкале Кельвина.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Кажется что прямая и окружность обычные элементы. Но они имеют скрытые от глаз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1693992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8220" y="87923"/>
            <a:ext cx="4088095" cy="667625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Оценка работы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6816" y="746165"/>
            <a:ext cx="9187961" cy="5662246"/>
          </a:xfrm>
        </p:spPr>
        <p:txBody>
          <a:bodyPr>
            <a:normAutofit/>
          </a:bodyPr>
          <a:lstStyle/>
          <a:p>
            <a:r>
              <a:rPr lang="ru-RU" dirty="0"/>
              <a:t>Моя программа многофункциональная: она помогает нарисовать график, вычислять уравнения прямой и окружности в прямоугольной системе координат и перевести температуру из одной в другую. При написания программного кода я допускал некоторые ошибки. Самым трудным было рисование в графическом окне прямоугольную систему координат. Так как его надо делить на промежутки. Плюс ко всему,</a:t>
            </a:r>
            <a:r>
              <a:rPr lang="en-US" dirty="0"/>
              <a:t> </a:t>
            </a:r>
            <a:r>
              <a:rPr lang="ru-RU" dirty="0"/>
              <a:t>графическое окно само начинается с 0 и </a:t>
            </a:r>
            <a:r>
              <a:rPr lang="ru-RU" dirty="0" err="1"/>
              <a:t>внизy</a:t>
            </a:r>
            <a:r>
              <a:rPr lang="ru-RU" dirty="0"/>
              <a:t> увеличивает свое значение, а в прямоугольной системе координат наоборот. После многочисленных попыток, мне все же удало</a:t>
            </a:r>
            <a:r>
              <a:rPr lang="en-US" dirty="0"/>
              <a:t>c</a:t>
            </a:r>
            <a:r>
              <a:rPr lang="ru-RU" dirty="0"/>
              <a:t>ь правильно нарисовать график уравнении окружности и прямой. Я сделал одну хитрость умножив значение вводимых координат точек по оси Оу на отрицательное число. А так же я узнал что основная программа является как ни как простой функцией. Так как ее название </a:t>
            </a:r>
            <a:r>
              <a:rPr lang="ru-RU" dirty="0" err="1"/>
              <a:t>main</a:t>
            </a:r>
            <a:r>
              <a:rPr lang="ru-RU" dirty="0"/>
              <a:t>, тип </a:t>
            </a:r>
            <a:r>
              <a:rPr lang="ru-RU" dirty="0" err="1"/>
              <a:t>int</a:t>
            </a:r>
            <a:r>
              <a:rPr lang="ru-RU" dirty="0"/>
              <a:t> и она использует оператор </a:t>
            </a:r>
            <a:r>
              <a:rPr lang="ru-RU" dirty="0" err="1"/>
              <a:t>return</a:t>
            </a:r>
            <a:r>
              <a:rPr lang="ru-RU" dirty="0"/>
              <a:t>. Я узнал об этом и использовал эти знания в своей программе, вызвав функцию </a:t>
            </a:r>
            <a:r>
              <a:rPr lang="ru-RU" dirty="0" err="1"/>
              <a:t>main</a:t>
            </a:r>
            <a:r>
              <a:rPr lang="ru-RU" dirty="0"/>
              <a:t> в основной программе. То есть основную программу в основной программе. Я был доволен полученным в этапе тестирование результатом. В будущем надеюсь моя программа станет основой полезного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8069029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486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Шкалы измерения температуры. Уравнения окружности и прямой</vt:lpstr>
      <vt:lpstr>Шкалы измерения и уранения и графики прямой и окружности в С++</vt:lpstr>
      <vt:lpstr>F=C*9/5+32     K=F*5/9-32+273 K=C+273         F=(K-273)*9/5+32 C=K-273          C=F*5/9-32 (x-x1)^2+(y-y1)^2=r^2 y=kx+l </vt:lpstr>
      <vt:lpstr>О проекте..</vt:lpstr>
      <vt:lpstr>36,6°C по шкале Цельсия, +97,9°F по шкале Фаренгейта, 309,6 К по шкале Кельвина.</vt:lpstr>
      <vt:lpstr>Оценка работы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Психологический возраст</dc:title>
  <dc:creator>test</dc:creator>
  <cp:lastModifiedBy>bruceleekz bruceleekz</cp:lastModifiedBy>
  <cp:revision>11</cp:revision>
  <dcterms:created xsi:type="dcterms:W3CDTF">2019-05-09T12:24:32Z</dcterms:created>
  <dcterms:modified xsi:type="dcterms:W3CDTF">2020-04-29T06:36:23Z</dcterms:modified>
</cp:coreProperties>
</file>