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C255D-AB18-4312-A74D-AAFD231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377B0-9ED6-49FC-8AA8-5A526CE4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57FCF-1972-46C3-87F2-2267CD1F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35FB1E-C0C3-4771-A4A8-B60AF6E8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7B21F0-CB8A-4E7F-9E07-A8CA9C2E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2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BBE48-B270-41CE-8440-59561B95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5CAF7B-4334-44D3-A66A-CF525E08F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B437D-E56D-4CAA-AD69-A22B2787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6D1107-7A41-4797-8C88-D26CC554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130C0-C14F-4A47-A09C-BB4C100A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7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66DD5B-1907-4CD2-A3D6-ACCA951F7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6D772C-CCA6-421E-9C15-28BC4311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45443-1C29-4B10-826E-D713F99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705561-54B5-425D-9DCA-92350CE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4A1CE-9F22-4E6D-934A-4FD75DCB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32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620-34BA-4058-A91F-1ADC389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8CF74-58E3-463D-9128-1159FE50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5FB003-EBC5-48FC-AD4A-68A6C4D1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A07067-B16E-48E6-8B46-5E9B6F9F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07463-7033-4372-AEFA-25609923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75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E1709-9EC4-4DFE-99BD-9B612DF9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519483-50F3-4E0F-82C8-A1F0BFD2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2D8EC-8A45-4FBA-BDDF-B16F419C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BFFFF3-FB22-4D6E-9670-114495BC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93AF6-8864-40D7-9578-0DBEEB92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85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58A08-93E4-4BAB-8338-96601550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EF6D4-82F0-4403-BB6A-96F8F77C3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D15067-9658-43C3-BC0E-0397FC3A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A0A60F-F013-406C-A17F-D7C48ABB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A170C7-85B6-48F1-906F-24077F26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C37D23-8755-4F9C-874D-C5A38DE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B1ECB-6F26-4437-BA17-3CECE604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3FA09-CCB6-4916-98A2-3C513E8ED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3CBC71-DED1-4E12-8AFA-646CDBCB9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820834-7C47-478E-8EB4-86AB99F25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324E00-6E73-48D3-89C8-7FFA2056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64BEB8-4A96-4290-B231-BC27F6F2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D9E161-DD54-462C-9FD6-937DB85D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E1ED79-2FCF-4B2B-A396-B4C4C023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6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408B7-D007-486E-9F53-5F966CC1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BF3238-5947-46C1-A8A3-D354E9D3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2F1567-02EE-43FD-89E9-B3E5AE34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6E0166-A89A-4139-A030-850351A0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2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F5DCA2-784A-4DE1-B107-CC0C8F1C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9AB97F-876A-4D79-A2E6-72F82CEC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4E1220-AC62-4321-B124-B4D190F5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82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6F822-61BE-478C-9BD3-AEB77CF5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8F493-0D09-447F-B7E4-B71F68045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F2F619-FF66-4D58-B52B-ABB701CA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2E1DA5-04A9-4B4B-9094-78DFC400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9366BA-4B9A-4651-B796-3CFB1D4C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5F32-F53C-4700-8E7B-6125194C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80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F769D-2D1D-43FB-AA81-CAFCC8C6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C0B7CF-4AE8-4220-9678-54741FC09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24C397-5367-4EA4-ADCD-77CFECCA0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FB25F0-96B9-4652-A654-AE32895C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AE86F9-382F-48AC-A1B0-35EC44B0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86ECE-310E-4693-97DF-EB206282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78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F3EA16-2FB3-4BF4-87D3-49575E0A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B5056-CDAA-4634-BCC4-60228C0CA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6CD8BB-CE04-47E9-8F82-AE3DEDD34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A29B-D491-42DC-AC08-810FB6F2CA27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B8DD7-35A2-46B3-998B-5C89CFBAE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4CF6C-676D-4F51-9B71-E6073976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565-5DC6-427D-AD3D-5E6B5634A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09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8F9DB6-A1D4-4FC1-85F3-48F10E995191}"/>
              </a:ext>
            </a:extLst>
          </p:cNvPr>
          <p:cNvSpPr/>
          <p:nvPr/>
        </p:nvSpPr>
        <p:spPr>
          <a:xfrm>
            <a:off x="10420350" y="5591175"/>
            <a:ext cx="146685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Servidor com as pastas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9460BA1-FB42-4DA0-A133-04E63894B0C7}"/>
              </a:ext>
            </a:extLst>
          </p:cNvPr>
          <p:cNvCxnSpPr>
            <a:cxnSpLocks/>
          </p:cNvCxnSpPr>
          <p:nvPr/>
        </p:nvCxnSpPr>
        <p:spPr>
          <a:xfrm flipH="1" flipV="1">
            <a:off x="8372476" y="5114926"/>
            <a:ext cx="1904999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0A321F8-2A79-4974-A99A-2024F7D53DC4}"/>
              </a:ext>
            </a:extLst>
          </p:cNvPr>
          <p:cNvCxnSpPr>
            <a:cxnSpLocks/>
          </p:cNvCxnSpPr>
          <p:nvPr/>
        </p:nvCxnSpPr>
        <p:spPr>
          <a:xfrm>
            <a:off x="8496300" y="5295900"/>
            <a:ext cx="1781175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063B1BB9-C1C1-4EEC-B464-0B1190FA1192}"/>
              </a:ext>
            </a:extLst>
          </p:cNvPr>
          <p:cNvSpPr/>
          <p:nvPr/>
        </p:nvSpPr>
        <p:spPr>
          <a:xfrm>
            <a:off x="6762750" y="4152900"/>
            <a:ext cx="146685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SGBD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F5C36AF-C0C2-4E0F-8433-33DEA777363F}"/>
              </a:ext>
            </a:extLst>
          </p:cNvPr>
          <p:cNvCxnSpPr>
            <a:cxnSpLocks/>
          </p:cNvCxnSpPr>
          <p:nvPr/>
        </p:nvCxnSpPr>
        <p:spPr>
          <a:xfrm flipV="1">
            <a:off x="7496175" y="3399234"/>
            <a:ext cx="1" cy="65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BA748D5-1BF7-4123-8026-1F7F23FB4D95}"/>
              </a:ext>
            </a:extLst>
          </p:cNvPr>
          <p:cNvCxnSpPr>
            <a:cxnSpLocks/>
          </p:cNvCxnSpPr>
          <p:nvPr/>
        </p:nvCxnSpPr>
        <p:spPr>
          <a:xfrm>
            <a:off x="7296150" y="3355182"/>
            <a:ext cx="0" cy="72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AAD8C5B4-1E2A-4140-B5B2-B42028BA0FE0}"/>
              </a:ext>
            </a:extLst>
          </p:cNvPr>
          <p:cNvSpPr/>
          <p:nvPr/>
        </p:nvSpPr>
        <p:spPr>
          <a:xfrm>
            <a:off x="6762750" y="2176462"/>
            <a:ext cx="146685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phpmyadmin</a:t>
            </a:r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D70425B-183E-457F-8711-BE99952F70A9}"/>
              </a:ext>
            </a:extLst>
          </p:cNvPr>
          <p:cNvCxnSpPr>
            <a:cxnSpLocks/>
          </p:cNvCxnSpPr>
          <p:nvPr/>
        </p:nvCxnSpPr>
        <p:spPr>
          <a:xfrm flipH="1">
            <a:off x="6029325" y="2600323"/>
            <a:ext cx="619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C02E0D7-9DB0-4AE7-AB7C-449871332DD9}"/>
              </a:ext>
            </a:extLst>
          </p:cNvPr>
          <p:cNvCxnSpPr>
            <a:cxnSpLocks/>
          </p:cNvCxnSpPr>
          <p:nvPr/>
        </p:nvCxnSpPr>
        <p:spPr>
          <a:xfrm flipV="1">
            <a:off x="5986461" y="2844402"/>
            <a:ext cx="7334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7559ED8B-5B2F-4C7A-8F38-01A1DB5A24BA}"/>
              </a:ext>
            </a:extLst>
          </p:cNvPr>
          <p:cNvSpPr/>
          <p:nvPr/>
        </p:nvSpPr>
        <p:spPr>
          <a:xfrm>
            <a:off x="4462461" y="2071685"/>
            <a:ext cx="146685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wordpress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E9A2F3A-8068-4020-8117-A47E8A895A50}"/>
              </a:ext>
            </a:extLst>
          </p:cNvPr>
          <p:cNvSpPr/>
          <p:nvPr/>
        </p:nvSpPr>
        <p:spPr>
          <a:xfrm>
            <a:off x="4462461" y="404810"/>
            <a:ext cx="146685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Servidor web/servidor local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C87C661-F308-4CFC-826B-532810B71456}"/>
              </a:ext>
            </a:extLst>
          </p:cNvPr>
          <p:cNvCxnSpPr>
            <a:cxnSpLocks/>
          </p:cNvCxnSpPr>
          <p:nvPr/>
        </p:nvCxnSpPr>
        <p:spPr>
          <a:xfrm>
            <a:off x="4981575" y="1528761"/>
            <a:ext cx="1" cy="47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2220B17-D388-4E3A-9E49-550169A36061}"/>
              </a:ext>
            </a:extLst>
          </p:cNvPr>
          <p:cNvCxnSpPr>
            <a:cxnSpLocks/>
          </p:cNvCxnSpPr>
          <p:nvPr/>
        </p:nvCxnSpPr>
        <p:spPr>
          <a:xfrm>
            <a:off x="3381375" y="2705099"/>
            <a:ext cx="97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B297334-ED97-47EF-8081-2EBF3D53E0E1}"/>
              </a:ext>
            </a:extLst>
          </p:cNvPr>
          <p:cNvCxnSpPr>
            <a:cxnSpLocks/>
          </p:cNvCxnSpPr>
          <p:nvPr/>
        </p:nvCxnSpPr>
        <p:spPr>
          <a:xfrm flipH="1">
            <a:off x="3248025" y="2454464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F7D56A7B-C46C-4C3D-806F-8F37F79C4266}"/>
              </a:ext>
            </a:extLst>
          </p:cNvPr>
          <p:cNvSpPr/>
          <p:nvPr/>
        </p:nvSpPr>
        <p:spPr>
          <a:xfrm>
            <a:off x="1666875" y="2047870"/>
            <a:ext cx="146685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 com acesso</a:t>
            </a:r>
          </a:p>
        </p:txBody>
      </p:sp>
    </p:spTree>
    <p:extLst>
      <p:ext uri="{BB962C8B-B14F-4D97-AF65-F5344CB8AC3E}">
        <p14:creationId xmlns:p14="http://schemas.microsoft.com/office/powerpoint/2010/main" val="1517579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Ricardo Brunelli</dc:creator>
  <cp:lastModifiedBy>Matheus Ricardo Brunelli</cp:lastModifiedBy>
  <cp:revision>3</cp:revision>
  <dcterms:created xsi:type="dcterms:W3CDTF">2019-08-29T22:55:03Z</dcterms:created>
  <dcterms:modified xsi:type="dcterms:W3CDTF">2019-08-30T01:06:31Z</dcterms:modified>
</cp:coreProperties>
</file>