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310" r:id="rId2"/>
    <p:sldId id="256" r:id="rId3"/>
    <p:sldId id="257" r:id="rId4"/>
    <p:sldId id="307" r:id="rId5"/>
    <p:sldId id="308" r:id="rId6"/>
    <p:sldId id="306" r:id="rId7"/>
    <p:sldId id="302" r:id="rId8"/>
    <p:sldId id="303" r:id="rId9"/>
    <p:sldId id="301" r:id="rId10"/>
    <p:sldId id="289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9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6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2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8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7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9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41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6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2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8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5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8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4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487" y="5474369"/>
            <a:ext cx="5827294" cy="824592"/>
          </a:xfrm>
        </p:spPr>
        <p:txBody>
          <a:bodyPr/>
          <a:lstStyle/>
          <a:p>
            <a:r>
              <a:rPr lang="en-US" dirty="0" smtClean="0"/>
              <a:t>INFORMATIKA</a:t>
            </a:r>
            <a:endParaRPr lang="en-US" dirty="0"/>
          </a:p>
        </p:txBody>
      </p:sp>
      <p:pic>
        <p:nvPicPr>
          <p:cNvPr id="1026" name="Picture 0" descr="Description: UB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725" y="1132846"/>
            <a:ext cx="6954253" cy="3202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931" y="262562"/>
            <a:ext cx="870284" cy="87028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915653" y="4189423"/>
            <a:ext cx="641684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Rachmad</a:t>
            </a:r>
            <a:r>
              <a:rPr lang="en-US" sz="3200" dirty="0" smtClean="0"/>
              <a:t> </a:t>
            </a:r>
            <a:r>
              <a:rPr lang="en-US" sz="3200" dirty="0" err="1" smtClean="0"/>
              <a:t>Budianto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230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E0FE5E-CE89-45DE-8E1A-67276781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527" y="2598819"/>
            <a:ext cx="1381632" cy="13816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86"/>
          <a:stretch/>
        </p:blipFill>
        <p:spPr>
          <a:xfrm>
            <a:off x="5017169" y="2616119"/>
            <a:ext cx="1142489" cy="12700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206" y="2567992"/>
            <a:ext cx="1412458" cy="14124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21"/>
          <a:stretch/>
        </p:blipFill>
        <p:spPr>
          <a:xfrm>
            <a:off x="6335880" y="4433899"/>
            <a:ext cx="1648326" cy="1614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7443" y="5213149"/>
            <a:ext cx="141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VIEW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 rot="8275673">
            <a:off x="7922519" y="4570101"/>
            <a:ext cx="830179" cy="34891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777918" y="3152274"/>
            <a:ext cx="830179" cy="34891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744953" y="3115177"/>
            <a:ext cx="830179" cy="34891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5500938" y="5240297"/>
            <a:ext cx="830179" cy="34891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4548242">
            <a:off x="2828272" y="4617728"/>
            <a:ext cx="830179" cy="34891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29465" y="3980450"/>
            <a:ext cx="1143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18682" y="3886200"/>
            <a:ext cx="1374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Controller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42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E39440-8131-420E-A416-0331DA94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RENCANA PENELITIAN SELANJUTNYA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72482" y="2427161"/>
            <a:ext cx="74615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Mamanbahkan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fitur-fitur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800" i="1" dirty="0">
                <a:latin typeface="Times New Roman" pitchFamily="18" charset="0"/>
                <a:cs typeface="Times New Roman" pitchFamily="18" charset="0"/>
              </a:rPr>
              <a:t>Framework Laravel 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id-ID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kedalam sistem aplikasi </a:t>
            </a:r>
            <a:r>
              <a:rPr lang="id-ID" sz="2800" i="1" dirty="0">
                <a:latin typeface="Times New Roman" pitchFamily="18" charset="0"/>
                <a:cs typeface="Times New Roman" pitchFamily="18" charset="0"/>
              </a:rPr>
              <a:t>website </a:t>
            </a: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Berkat Carwash.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2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690" y="1684420"/>
            <a:ext cx="9128096" cy="4242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862DF9-0F1E-4B13-8CEC-BB1AC296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3672" y="1473856"/>
            <a:ext cx="75398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id-ID" sz="2800" i="1" dirty="0">
                <a:latin typeface="Times New Roman" pitchFamily="18" charset="0"/>
                <a:cs typeface="Times New Roman" pitchFamily="18" charset="0"/>
              </a:rPr>
              <a:t>Laravel  </a:t>
            </a: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merupakan </a:t>
            </a:r>
            <a:r>
              <a:rPr lang="id-ID" sz="2800" i="1" dirty="0">
                <a:latin typeface="Times New Roman" pitchFamily="18" charset="0"/>
                <a:cs typeface="Times New Roman" pitchFamily="18" charset="0"/>
              </a:rPr>
              <a:t>Framework  </a:t>
            </a: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yang memudahkan  </a:t>
            </a:r>
            <a:r>
              <a:rPr lang="id-ID" sz="2800" i="1" dirty="0">
                <a:latin typeface="Times New Roman" pitchFamily="18" charset="0"/>
                <a:cs typeface="Times New Roman" pitchFamily="18" charset="0"/>
              </a:rPr>
              <a:t>developer  </a:t>
            </a: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untuk membangun sistem berbasis </a:t>
            </a:r>
            <a:r>
              <a:rPr lang="id-ID" sz="2800" i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id-ID" sz="28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id-ID" sz="2800" i="1" dirty="0"/>
              <a:t>Framework laravel </a:t>
            </a:r>
            <a:r>
              <a:rPr lang="id-ID" sz="2800" dirty="0"/>
              <a:t>memberikan </a:t>
            </a:r>
            <a:r>
              <a:rPr lang="id-ID" sz="2800" dirty="0" smtClean="0"/>
              <a:t>kenyamana</a:t>
            </a:r>
            <a:r>
              <a:rPr lang="en-US" sz="2800" dirty="0" smtClean="0"/>
              <a:t>n</a:t>
            </a:r>
            <a:r>
              <a:rPr lang="id-ID" sz="2800" dirty="0" smtClean="0"/>
              <a:t> </a:t>
            </a:r>
            <a:r>
              <a:rPr lang="id-ID" sz="2800" dirty="0"/>
              <a:t>saat membuat database </a:t>
            </a:r>
            <a:endParaRPr lang="en-US" sz="2800" dirty="0" smtClean="0"/>
          </a:p>
          <a:p>
            <a:pPr marL="285750" lvl="0" indent="-285750">
              <a:buFont typeface="Wingdings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id-ID" sz="2800" dirty="0"/>
              <a:t>Framework laravel dapat diinstal dengan melalui Command Composer, dengan menggunakan composer source yang didapat langsung dari server laravel sehingga bebas dari </a:t>
            </a:r>
            <a:r>
              <a:rPr lang="id-ID" sz="2800" dirty="0" smtClean="0"/>
              <a:t>malware</a:t>
            </a:r>
            <a:endParaRPr lang="en-US" sz="2800" dirty="0"/>
          </a:p>
          <a:p>
            <a:pPr marL="285750" lvl="0" indent="-285750">
              <a:buFont typeface="Wingdings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44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0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ABCFC8-E7F5-4780-97E1-F5E9C9148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9893" y="1491917"/>
            <a:ext cx="6815669" cy="2669058"/>
          </a:xfrm>
        </p:spPr>
        <p:txBody>
          <a:bodyPr>
            <a:normAutofit/>
          </a:bodyPr>
          <a:lstStyle/>
          <a:p>
            <a:r>
              <a:rPr lang="id-ID" sz="3200" b="1" dirty="0"/>
              <a:t>ANALISIS </a:t>
            </a:r>
            <a:r>
              <a:rPr lang="en-US" sz="3200" b="1" dirty="0"/>
              <a:t>DAN PERANCANGAN CARA KERJA </a:t>
            </a:r>
            <a:r>
              <a:rPr lang="en-US" sz="3200" b="1" i="1" dirty="0"/>
              <a:t>FRAMEWORK LARAVEL</a:t>
            </a:r>
            <a:r>
              <a:rPr lang="id-ID" sz="3200" b="1" dirty="0"/>
              <a:t> PADA PENCUCIAN MOBIL </a:t>
            </a:r>
            <a:r>
              <a:rPr lang="en-US" sz="3200" b="1" dirty="0"/>
              <a:t>(</a:t>
            </a:r>
            <a:r>
              <a:rPr lang="id-ID" sz="3200" b="1" dirty="0"/>
              <a:t>BERKAT CARWASH</a:t>
            </a:r>
            <a:r>
              <a:rPr lang="en-US" sz="3200" b="1" dirty="0"/>
              <a:t>)</a:t>
            </a:r>
            <a:r>
              <a:rPr lang="id-ID" sz="3200" b="1" dirty="0"/>
              <a:t> BERBASIS WEB</a:t>
            </a:r>
            <a:r>
              <a:rPr lang="en-US" sz="3200" b="1" dirty="0"/>
              <a:t>SITE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3023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FCA49D-0B80-449C-9713-803F95DDC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91996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LATAR BELAKANG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C01222-EE4E-4C2B-8128-DC3C23B17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3354229"/>
            <a:ext cx="8414418" cy="1481185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Minimnya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terkomputerisasi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penyimpanan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kasir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429" y="2777439"/>
            <a:ext cx="2895266" cy="263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4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9A892B-7CC3-44D0-AD04-0DC1C1D9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79964"/>
            <a:ext cx="109728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IDETINTIFIKASI MASALAH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B797B46-7D3D-440F-B09E-D05215CDF422}"/>
              </a:ext>
            </a:extLst>
          </p:cNvPr>
          <p:cNvSpPr/>
          <p:nvPr/>
        </p:nvSpPr>
        <p:spPr>
          <a:xfrm>
            <a:off x="2406313" y="2377412"/>
            <a:ext cx="7579893" cy="1449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67945" indent="457200">
              <a:lnSpc>
                <a:spcPct val="150000"/>
              </a:lnSpc>
              <a:spcAft>
                <a:spcPts val="500"/>
              </a:spcAf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Penginputan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data</a:t>
            </a:r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> pada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>erkat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>arwash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R="67945" indent="457200">
              <a:lnSpc>
                <a:spcPct val="150000"/>
              </a:lnSpc>
              <a:spcAft>
                <a:spcPts val="500"/>
              </a:spcAf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>masih dilakukan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>secara </a:t>
            </a: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tertulis </a:t>
            </a:r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>manual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i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407" y="3772666"/>
            <a:ext cx="2355707" cy="235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3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2331B5-D645-4C80-AE96-5DC7D195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RUMUSAN MASALAH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1113D11-466E-44D3-A336-3686F6434477}"/>
              </a:ext>
            </a:extLst>
          </p:cNvPr>
          <p:cNvSpPr/>
          <p:nvPr/>
        </p:nvSpPr>
        <p:spPr>
          <a:xfrm>
            <a:off x="2053499" y="2625277"/>
            <a:ext cx="8548813" cy="1264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0795" indent="457200" algn="just">
              <a:lnSpc>
                <a:spcPct val="150000"/>
              </a:lnSpc>
              <a:spcAft>
                <a:spcPts val="50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Cara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endParaRPr lang="en-US" sz="2400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0795" indent="457200" algn="just">
              <a:lnSpc>
                <a:spcPct val="150000"/>
              </a:lnSpc>
              <a:spcAft>
                <a:spcPts val="50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meyimpan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kasir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52" y="3889726"/>
            <a:ext cx="4956647" cy="207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9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C8DE38-CD5A-4700-BF4E-C21311B4E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BATASAN MASALAH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2B10AB-BD5E-4ABF-9024-774577C16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7169" y="3476476"/>
            <a:ext cx="5891460" cy="1124465"/>
          </a:xfrm>
        </p:spPr>
        <p:txBody>
          <a:bodyPr/>
          <a:lstStyle/>
          <a:p>
            <a:pPr marL="457200" lvl="1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Menganalisis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perancangan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Frameword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Latavel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594" y="2546683"/>
            <a:ext cx="3642059" cy="364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5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022AD4-CFFB-4726-BA87-167C5F65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TUJUAN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2459E6-FCB1-4B43-BAE7-6E824F2C0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339" y="2986759"/>
            <a:ext cx="7302843" cy="2026508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Melakukan analisa cara kerja framework 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laravel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erta hal-hal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apa saja yang perlu diperhatikan pada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ramework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Laravel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27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9FCEF4-43E8-40E6-9184-1110A281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954481-BB4B-49BF-B6D8-CF6513D61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0321" y="2746108"/>
            <a:ext cx="8204886" cy="2752323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Memberikan pengetahuan mengenai implementasi 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kasir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menggunakan framework laravel 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agar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mempermudah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dalam pembayaran pada tempat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pencucuian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mobil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erkat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arwash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Manfaat lain penulisan ilmiah ini dapat memberikan kontribusi bagi ilmu pengetahuan khususnya pada bidang ilmu komputer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48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11369A-AC60-460D-8582-A8CD988C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TEKNIK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PENGUMPULAN DATA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="" xmlns:a16="http://schemas.microsoft.com/office/drawing/2014/main" id="{BD270203-5724-4E03-928E-61610415D670}"/>
              </a:ext>
            </a:extLst>
          </p:cNvPr>
          <p:cNvSpPr/>
          <p:nvPr/>
        </p:nvSpPr>
        <p:spPr>
          <a:xfrm>
            <a:off x="5606796" y="4110609"/>
            <a:ext cx="978408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7E5FEF-C4AA-4182-BE01-6589C0B11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792" y="3428999"/>
            <a:ext cx="2505075" cy="1819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DA045D5-F48B-41E7-BF52-4464EB6906AB}"/>
              </a:ext>
            </a:extLst>
          </p:cNvPr>
          <p:cNvSpPr/>
          <p:nvPr/>
        </p:nvSpPr>
        <p:spPr>
          <a:xfrm>
            <a:off x="7895076" y="5461516"/>
            <a:ext cx="2569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JURNAL DAN EBOOK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584E38B-C488-4B3F-8ED4-668786122FB1}"/>
              </a:ext>
            </a:extLst>
          </p:cNvPr>
          <p:cNvSpPr/>
          <p:nvPr/>
        </p:nvSpPr>
        <p:spPr>
          <a:xfrm>
            <a:off x="921556" y="5461516"/>
            <a:ext cx="4805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MELAKUKAN PENGAMATAN LANGSUNG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00"/>
          <a:stretch/>
        </p:blipFill>
        <p:spPr>
          <a:xfrm>
            <a:off x="7895076" y="2906130"/>
            <a:ext cx="2438400" cy="215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4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1790</TotalTime>
  <Words>140</Words>
  <Application>Microsoft Office PowerPoint</Application>
  <PresentationFormat>Custom</PresentationFormat>
  <Paragraphs>38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INFORMATIKA</vt:lpstr>
      <vt:lpstr>ANALISIS DAN PERANCANGAN CARA KERJA FRAMEWORK LARAVEL PADA PENCUCIAN MOBIL (BERKAT CARWASH) BERBASIS WEBSITE </vt:lpstr>
      <vt:lpstr>LATAR BELAKANG</vt:lpstr>
      <vt:lpstr>IDETINTIFIKASI MASALAH</vt:lpstr>
      <vt:lpstr>RUMUSAN MASALAH</vt:lpstr>
      <vt:lpstr>BATASAN MASALAH</vt:lpstr>
      <vt:lpstr>TUJUAN </vt:lpstr>
      <vt:lpstr>MANFAAT</vt:lpstr>
      <vt:lpstr>TEKNIK PENGUMPULAN DATA</vt:lpstr>
      <vt:lpstr>Konsep Sederhana Laravel</vt:lpstr>
      <vt:lpstr>RENCANA PENELITIAN SELANJUTNYA</vt:lpstr>
      <vt:lpstr>KESIMPULAN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ciomas</dc:creator>
  <cp:lastModifiedBy>Jack-A</cp:lastModifiedBy>
  <cp:revision>206</cp:revision>
  <dcterms:created xsi:type="dcterms:W3CDTF">2018-12-10T20:24:19Z</dcterms:created>
  <dcterms:modified xsi:type="dcterms:W3CDTF">2019-12-19T20:12:27Z</dcterms:modified>
</cp:coreProperties>
</file>