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4604-64F8-4536-8C76-0DA2AD2C9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903A1-A4F6-476C-B283-80F7B96D3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34B25-4C1F-454D-A432-CBF14800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84B-944D-400C-BDC2-D813C1980DB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88FC9-C802-4AFE-ADA9-21E4C09E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F3ED4-4FC4-4674-8067-7A7ABEAE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855F-38EC-4D9B-A660-F1938AD06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7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7749-400A-4EF4-BD85-86825D3D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26916-537A-4ABD-853A-9B04A8A61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C0C06-A3F7-4B04-A883-D389E703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84B-944D-400C-BDC2-D813C1980DB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7118D-81E9-4E3C-9BDD-FE48B4B6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0EB0A-3253-4337-9E93-E4CBA133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855F-38EC-4D9B-A660-F1938AD06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7AE1B-7317-45CF-9C60-5F4189535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710FF-869F-46BD-A3E4-5EF2023D6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3B650-6C8A-470E-A03A-C19716B5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84B-944D-400C-BDC2-D813C1980DB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E83C3-5B25-4D39-84A7-8CE3CBC9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A881-FCC1-4A48-A65F-77AA2FA0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855F-38EC-4D9B-A660-F1938AD06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D2D8-8D15-4711-A253-8AAB1F97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EB237-D048-48B0-A30C-DD14FD05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AE430-B8E9-42E0-A47B-532FA1F1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84B-944D-400C-BDC2-D813C1980DB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38C65-087B-4A05-A838-0CC7231E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3B2B3-4133-47DF-900A-27E71A28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855F-38EC-4D9B-A660-F1938AD06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A82C-7E0E-4F26-9D78-CC82D7C4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CB344-C188-4F86-AC28-4CE6DDFAF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F69C2-E91B-4435-9BBD-379E50E4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84B-944D-400C-BDC2-D813C1980DB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EEDBC-DD6A-459F-8950-BA3BD2D8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9229-5F5C-4528-B64E-AB2B1A71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855F-38EC-4D9B-A660-F1938AD06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5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11B6-1A78-475C-9DEE-2177F71C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D2FF2-CDB7-4803-B43A-45AD79B6B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38D0C-A89E-4699-996A-C7EC40485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32E24-45C0-4668-9DCD-79F24199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84B-944D-400C-BDC2-D813C1980DB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3DCBF-256E-4767-B32C-1C9C0D07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1DA67-86B2-4C39-92EB-AEC8B4A9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855F-38EC-4D9B-A660-F1938AD06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2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02ED-26FE-44C8-BE82-CF9C9276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FC43D-1524-4DE1-882B-26EF36CCF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FBD0C-AFA2-42C2-A3D1-33B9D41F6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997AB-7804-4054-B1D0-EA4437E5A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DE433-FFD1-41B7-82D9-C52A48C60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1381C-83DC-47B5-B52D-948F2118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84B-944D-400C-BDC2-D813C1980DB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3C97A-97A5-4D24-AC55-1F7BDA72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748BD-FF5C-4BEA-AC78-2DC61434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855F-38EC-4D9B-A660-F1938AD06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8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827C-C220-4CDB-9F7B-F74B1C24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DC719-D905-41DD-BD78-F1AF2D80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84B-944D-400C-BDC2-D813C1980DB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86832-08FD-42C7-8170-739687BD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3EA0A-8163-48B8-AE74-E05FEBAD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855F-38EC-4D9B-A660-F1938AD06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4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76E07-FFCF-4491-A9A9-ACBDB214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84B-944D-400C-BDC2-D813C1980DB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31826-8D2C-469B-8DD8-BA96B3EC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7B872-6B26-4E75-94F6-E48C5260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855F-38EC-4D9B-A660-F1938AD06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F439-0792-4891-BAC6-D2942BCF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C327-237D-4D7A-9BE5-036AF254B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F2DEC-39FC-4E75-8D50-C7A6512AA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E462C-BC8C-4A18-9B28-1FA4C8DD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84B-944D-400C-BDC2-D813C1980DB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008CC-1A5B-4DF9-9971-79BECB57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B09C8-5C20-46BE-A8B5-CDA24DF3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855F-38EC-4D9B-A660-F1938AD06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7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1C1B-2FB0-4895-A127-D14434E2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03823-B72A-421B-9C96-3FA414770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DE1BB-22AE-4567-96D7-3ED3A346C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5C7EC-6AAF-4282-AA3F-B19DF65F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84B-944D-400C-BDC2-D813C1980DB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CC851-7FDE-4A02-9729-3207CF998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98F4F-9DD7-4001-83C2-EEB7633E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855F-38EC-4D9B-A660-F1938AD06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5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60BAE-2036-4BBA-92FB-44DBFD48F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EB228-0AFB-4EC1-862E-DB64AE703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1825E-96B8-44F5-8878-0475E8BF8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CD84B-944D-400C-BDC2-D813C1980DB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D04E4-8614-4E51-A57B-63DC4FDB3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C04D0-0F38-43D3-BC1B-A0655CDA1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A855F-38EC-4D9B-A660-F1938AD06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1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229">
            <a:extLst>
              <a:ext uri="{FF2B5EF4-FFF2-40B4-BE49-F238E27FC236}">
                <a16:creationId xmlns:a16="http://schemas.microsoft.com/office/drawing/2014/main" id="{013ABEB0-1086-4167-8577-C08FEF3A9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Free Images : summer, dish, meal, food, salad, green ...">
            <a:extLst>
              <a:ext uri="{FF2B5EF4-FFF2-40B4-BE49-F238E27FC236}">
                <a16:creationId xmlns:a16="http://schemas.microsoft.com/office/drawing/2014/main" id="{F2940C40-1F34-4C57-85FF-F1FC26C7D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6" name="Group 231">
            <a:extLst>
              <a:ext uri="{FF2B5EF4-FFF2-40B4-BE49-F238E27FC236}">
                <a16:creationId xmlns:a16="http://schemas.microsoft.com/office/drawing/2014/main" id="{5C57853A-85FA-4B32-89B2-DEC10C0C5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DD519FA-B01C-4B67-8C30-2DE02DA28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0991CA-1877-46ED-8E47-C05249747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253D066-001C-4A09-A0F9-756AD52A7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DF333A2-A92C-4583-9D27-5939E3D62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38B64CD-6363-41F6-B18F-13AAC08FF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FD7BDA4-587E-4A39-9F1D-CA3F784FC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FD4135-2E9A-4429-A4F6-114B3E580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00EB3C7-7E38-4169-91F5-61AE3E660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96E77C0-BF52-4006-A922-8F1878826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992D77-D0C9-488D-885F-16E757E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39DAB55-2D3C-40BF-993A-DC0DE5210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A1A2DB8-F9B7-435C-A181-41312544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1464C6-8ED2-4FFD-9054-1F7B175E0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61562AF-9D14-476D-80BC-863CCF198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71E0107-9BEA-4CB7-AF4E-12DE2AD26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E7F8E4B-627E-489D-A159-C63BE7DA9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F9A35E-7129-4A36-997E-9CEA61F7C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9FFFBC-1316-4873-BC52-68DFB1CBD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34B01B-12C0-4578-A971-BF8F3B2DC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FCBECE9-6EF9-4A32-9849-939E95F99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9D375B7-57AE-4359-93F4-803B7A60C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1B1ED46-9FB6-47E7-B8D2-3C58C61D7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E35BCD-A322-4738-A722-CF66CAE0E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4FED4C-387F-41A2-B842-2A8BE5163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5D3F37-9235-43D4-BE2B-DA49BB68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E7F3B2-D868-4F5B-9B17-C94759DD8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57B188-7860-433B-9F8B-6A006A983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F7FD12C-495C-461F-B376-9F3D27900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9FAB335-A6B5-4EE3-B351-DEEDF01B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F44C64-2B9D-49D6-9CF4-FDDDE701D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A40975B-964D-4802-A167-26B9D5191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Freeform: Shape 264">
            <a:extLst>
              <a:ext uri="{FF2B5EF4-FFF2-40B4-BE49-F238E27FC236}">
                <a16:creationId xmlns:a16="http://schemas.microsoft.com/office/drawing/2014/main" id="{FED0FD75-35CB-4628-B94E-C46794CEE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214" y="-1"/>
            <a:ext cx="12198214" cy="3276600"/>
          </a:xfrm>
          <a:custGeom>
            <a:avLst/>
            <a:gdLst>
              <a:gd name="connsiteX0" fmla="*/ 8951169 w 12179808"/>
              <a:gd name="connsiteY0" fmla="*/ 21 h 2933519"/>
              <a:gd name="connsiteX1" fmla="*/ 11653845 w 12179808"/>
              <a:gd name="connsiteY1" fmla="*/ 146056 h 2933519"/>
              <a:gd name="connsiteX2" fmla="*/ 12178450 w 12179808"/>
              <a:gd name="connsiteY2" fmla="*/ 199538 h 2933519"/>
              <a:gd name="connsiteX3" fmla="*/ 12178450 w 12179808"/>
              <a:gd name="connsiteY3" fmla="*/ 1261956 h 2933519"/>
              <a:gd name="connsiteX4" fmla="*/ 12179808 w 12179808"/>
              <a:gd name="connsiteY4" fmla="*/ 1261956 h 2933519"/>
              <a:gd name="connsiteX5" fmla="*/ 12179808 w 12179808"/>
              <a:gd name="connsiteY5" fmla="*/ 2933519 h 2933519"/>
              <a:gd name="connsiteX6" fmla="*/ 0 w 12179808"/>
              <a:gd name="connsiteY6" fmla="*/ 2933519 h 2933519"/>
              <a:gd name="connsiteX7" fmla="*/ 0 w 12179808"/>
              <a:gd name="connsiteY7" fmla="*/ 1392987 h 2933519"/>
              <a:gd name="connsiteX8" fmla="*/ 0 w 12179808"/>
              <a:gd name="connsiteY8" fmla="*/ 1261956 h 2933519"/>
              <a:gd name="connsiteX9" fmla="*/ 0 w 12179808"/>
              <a:gd name="connsiteY9" fmla="*/ 703569 h 2933519"/>
              <a:gd name="connsiteX10" fmla="*/ 8951169 w 12179808"/>
              <a:gd name="connsiteY10" fmla="*/ 21 h 293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79808" h="2933519">
                <a:moveTo>
                  <a:pt x="8951169" y="21"/>
                </a:moveTo>
                <a:cubicBezTo>
                  <a:pt x="9704520" y="1107"/>
                  <a:pt x="10578586" y="43239"/>
                  <a:pt x="11653845" y="146056"/>
                </a:cubicBezTo>
                <a:lnTo>
                  <a:pt x="12178450" y="199538"/>
                </a:lnTo>
                <a:lnTo>
                  <a:pt x="12178450" y="1261956"/>
                </a:lnTo>
                <a:lnTo>
                  <a:pt x="12179808" y="1261956"/>
                </a:lnTo>
                <a:lnTo>
                  <a:pt x="12179808" y="2933519"/>
                </a:lnTo>
                <a:lnTo>
                  <a:pt x="0" y="2933519"/>
                </a:lnTo>
                <a:lnTo>
                  <a:pt x="0" y="1392987"/>
                </a:lnTo>
                <a:lnTo>
                  <a:pt x="0" y="1261956"/>
                </a:lnTo>
                <a:lnTo>
                  <a:pt x="0" y="703569"/>
                </a:lnTo>
                <a:cubicBezTo>
                  <a:pt x="4768989" y="703569"/>
                  <a:pt x="5812206" y="-4505"/>
                  <a:pt x="8951169" y="2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94B4D36B-92D8-4288-9E4A-1B4EA2F39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374470"/>
            <a:ext cx="5126855" cy="206151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400" dirty="0"/>
              <a:t>Project: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sz="4400" b="1" cap="all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Shopping with</a:t>
            </a:r>
            <a:r>
              <a:rPr lang="en-US" b="1" cap="all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 	   “</a:t>
            </a:r>
            <a:r>
              <a:rPr lang="en-US" b="1" cap="all" dirty="0" err="1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Helpee</a:t>
            </a:r>
            <a:r>
              <a:rPr lang="en-US" b="1" cap="all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E03C471A-8435-4D97-9422-50FCAF5DC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3797" y="998237"/>
            <a:ext cx="4163978" cy="1596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>
                <a:latin typeface="+mj-lt"/>
                <a:ea typeface="+mn-lt"/>
                <a:cs typeface="+mn-lt"/>
              </a:rPr>
              <a:t>Group: </a:t>
            </a:r>
            <a:r>
              <a:rPr lang="en-US" sz="2200" b="1" dirty="0">
                <a:latin typeface="+mj-lt"/>
                <a:ea typeface="+mn-lt"/>
                <a:cs typeface="+mn-lt"/>
              </a:rPr>
              <a:t>Covid Warriors - TPDNQ</a:t>
            </a:r>
            <a:endParaRPr lang="en-US" b="1" dirty="0">
              <a:latin typeface="+mj-lt"/>
              <a:ea typeface="+mn-lt"/>
              <a:cs typeface="+mn-lt"/>
            </a:endParaRPr>
          </a:p>
          <a:p>
            <a:pPr algn="just">
              <a:lnSpc>
                <a:spcPct val="100000"/>
              </a:lnSpc>
            </a:pPr>
            <a:r>
              <a:rPr lang="en-US" sz="2200" dirty="0">
                <a:latin typeface="+mj-lt"/>
                <a:ea typeface="+mn-lt"/>
                <a:cs typeface="+mn-lt"/>
              </a:rPr>
              <a:t>Execution time: </a:t>
            </a:r>
          </a:p>
          <a:p>
            <a:pPr algn="just">
              <a:lnSpc>
                <a:spcPct val="100000"/>
              </a:lnSpc>
            </a:pPr>
            <a:r>
              <a:rPr lang="en-US" sz="2200" b="1" dirty="0">
                <a:latin typeface="+mj-lt"/>
                <a:ea typeface="+mn-lt"/>
                <a:cs typeface="+mn-lt"/>
              </a:rPr>
              <a:t>04/09/2021 - 12/09/2021</a:t>
            </a:r>
            <a:r>
              <a:rPr lang="en-US" sz="2200" dirty="0">
                <a:latin typeface="+mj-lt"/>
                <a:ea typeface="+mn-lt"/>
                <a:cs typeface="+mn-lt"/>
              </a:rPr>
              <a:t>.</a:t>
            </a:r>
            <a:endParaRPr lang="en-US" dirty="0"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5437B9-55E6-4470-A84E-BFADEE676710}"/>
              </a:ext>
            </a:extLst>
          </p:cNvPr>
          <p:cNvSpPr txBox="1"/>
          <p:nvPr/>
        </p:nvSpPr>
        <p:spPr>
          <a:xfrm>
            <a:off x="685802" y="947053"/>
            <a:ext cx="53904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+mj-lt"/>
                <a:ea typeface="+mn-lt"/>
                <a:cs typeface="+mn-lt"/>
              </a:rPr>
              <a:t>COMPETITIVE “</a:t>
            </a:r>
            <a:r>
              <a:rPr lang="en-US" sz="2400" b="1" dirty="0">
                <a:latin typeface="+mj-lt"/>
                <a:ea typeface="+mn-lt"/>
                <a:cs typeface="+mn-lt"/>
              </a:rPr>
              <a:t>BTEC BEST CODER</a:t>
            </a:r>
            <a:r>
              <a:rPr lang="en-US" sz="2400" dirty="0">
                <a:latin typeface="+mj-lt"/>
                <a:ea typeface="+mn-lt"/>
                <a:cs typeface="+mn-lt"/>
              </a:rPr>
              <a:t>”</a:t>
            </a:r>
            <a:endParaRPr lang="en-US" sz="2400" dirty="0">
              <a:latin typeface="+mj-lt"/>
            </a:endParaRPr>
          </a:p>
        </p:txBody>
      </p:sp>
      <p:pic>
        <p:nvPicPr>
          <p:cNvPr id="42" name="Picture 41" descr="Trang chủ - Cao đẳng Quốc tế BTEC FPT : Cao đẳng Quốc tế BTEC FPT">
            <a:extLst>
              <a:ext uri="{FF2B5EF4-FFF2-40B4-BE49-F238E27FC236}">
                <a16:creationId xmlns:a16="http://schemas.microsoft.com/office/drawing/2014/main" id="{B891D29E-9B21-4A98-B072-3CFDDC3D9EF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24" y="168971"/>
            <a:ext cx="1060450" cy="62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5D2B2E9-9A9D-49AC-864E-9BC52A7D982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943" y="153800"/>
            <a:ext cx="1675206" cy="64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8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build="p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Project:  Shopping with       “Helpee”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 Shopping with       “Helpee”</dc:title>
  <dc:creator>Le Phong</dc:creator>
  <cp:lastModifiedBy>Le Phong</cp:lastModifiedBy>
  <cp:revision>1</cp:revision>
  <dcterms:created xsi:type="dcterms:W3CDTF">2021-09-12T09:26:00Z</dcterms:created>
  <dcterms:modified xsi:type="dcterms:W3CDTF">2021-09-12T09:26:00Z</dcterms:modified>
</cp:coreProperties>
</file>