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86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3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6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01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3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57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29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5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0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675-E765-C94F-B9F5-19564BA76265}" type="datetimeFigureOut">
              <a:rPr lang="es-ES" smtClean="0"/>
              <a:t>01/09/19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2CD-933F-B943-8660-B313DAABEC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576" y="280826"/>
            <a:ext cx="1988047" cy="1470025"/>
          </a:xfrm>
        </p:spPr>
        <p:txBody>
          <a:bodyPr>
            <a:normAutofit/>
          </a:bodyPr>
          <a:lstStyle/>
          <a:p>
            <a:r>
              <a:rPr lang="es-ES" sz="2800" dirty="0" smtClean="0"/>
              <a:t>Fig 1. </a:t>
            </a:r>
            <a:endParaRPr lang="es-ES" sz="2800" dirty="0"/>
          </a:p>
        </p:txBody>
      </p:sp>
      <p:pic>
        <p:nvPicPr>
          <p:cNvPr id="9" name="Imagen 8" descr="Mapa Distribución espacial de casas positivas y negativas en Mogue 29112018 Fi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47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7" y="697776"/>
            <a:ext cx="8111970" cy="5823916"/>
          </a:xfrm>
          <a:prstGeom prst="rect">
            <a:avLst/>
          </a:prstGeom>
          <a:noFill/>
        </p:spPr>
      </p:pic>
      <p:sp>
        <p:nvSpPr>
          <p:cNvPr id="3" name="CuadroTexto 2"/>
          <p:cNvSpPr txBox="1"/>
          <p:nvPr/>
        </p:nvSpPr>
        <p:spPr>
          <a:xfrm>
            <a:off x="456157" y="236760"/>
            <a:ext cx="137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Fig. 2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676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995" y="282237"/>
            <a:ext cx="4551547" cy="627196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Supplementary</a:t>
            </a:r>
            <a:r>
              <a:rPr lang="es-ES" sz="2800" dirty="0" smtClean="0"/>
              <a:t> figure </a:t>
            </a:r>
            <a:r>
              <a:rPr lang="es-ES" sz="2800" dirty="0" smtClean="0"/>
              <a:t>1.</a:t>
            </a:r>
            <a:endParaRPr lang="es-ES" sz="2800" dirty="0"/>
          </a:p>
        </p:txBody>
      </p:sp>
      <p:pic>
        <p:nvPicPr>
          <p:cNvPr id="4" name="Picture 3" descr="../Desktop/arenavirus/July%2028,%202017/All%20Photos%20-%201%20of%207%20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09" y="1148086"/>
            <a:ext cx="4825922" cy="275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2" descr="../Desktop/arenavirus/July%2028,%202017/All%20Photos%20-%201%20of%207%20(2)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4"/>
          <a:stretch/>
        </p:blipFill>
        <p:spPr bwMode="auto">
          <a:xfrm>
            <a:off x="1019048" y="1148086"/>
            <a:ext cx="2417968" cy="275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10" descr="../Desktop/arenavirus/July%2028,%202017/All%20Photos%20-%201%20of%207%20(6)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r="6732"/>
          <a:stretch/>
        </p:blipFill>
        <p:spPr bwMode="auto">
          <a:xfrm>
            <a:off x="1019047" y="3903048"/>
            <a:ext cx="7243083" cy="2403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24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75494</TotalTime>
  <Words>10</Words>
  <Application>Microsoft Macintosh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Fig 1. </vt:lpstr>
      <vt:lpstr>Presentación de PowerPoint</vt:lpstr>
      <vt:lpstr>Supplementary figure 1.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 1. </dc:title>
  <dc:creator>Jean Paul Carrera</dc:creator>
  <cp:lastModifiedBy>Jean Paul Carrera</cp:lastModifiedBy>
  <cp:revision>12</cp:revision>
  <dcterms:created xsi:type="dcterms:W3CDTF">2018-04-20T18:48:57Z</dcterms:created>
  <dcterms:modified xsi:type="dcterms:W3CDTF">2019-01-10T00:33:07Z</dcterms:modified>
</cp:coreProperties>
</file>