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CF53-3B81-4D9F-97E8-357A5788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432E-4520-49C7-9E58-A2D6E623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70EC-2E99-4A16-89DA-78166A7A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F699-4E34-4A48-9EB2-79193F1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F3AC-DB6D-49D4-BD47-96C9FC22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3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626E-93FD-4105-9AAF-741B847A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EDC0A-A284-4ECF-8731-BE568D0F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12DA-177C-4E75-A536-D3318C3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2FBD-6F2F-494E-842D-BDEC33B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AB34-92D7-48B2-A723-C79B916F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65A6F-D630-4C6A-8DB4-A78EFED1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E5A6B-C6A6-4F3D-B0F5-B9983B18C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2BE-2A4B-4DDC-B589-6CC009C3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D3B8-21C6-4E3E-A4AB-5D629D03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2CF1-F940-44CB-8B25-55D5857C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8509-8546-4BB1-AC1D-E91AFC69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0DD4-AA08-42A2-BE37-D189A30E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0459-7F7B-4AAB-87D0-AAB00455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0F72-0A66-4AB3-89B0-720EFE5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5A26-B1A7-4CCB-9B95-7DFA2259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C50E-8A2B-492B-8560-0895BB4D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CB3D-BC00-4EC4-AD83-AE36677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DF2F-F9D0-4F0A-AB15-BC5EE9A3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8281-9932-4E79-840E-10EDAF2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56AE-4E59-40CC-BA65-AE826CD4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1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C972-F06C-4F2A-AC0D-20E2DCB6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A8B5-4217-4146-921F-021C68ED3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DE69D-D95B-4BBB-9EBF-FA13D25A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3F92-B9FA-400A-BEA1-EB2BEEE7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45AE-C6BC-48D3-9C93-2407E6D5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4D65-F98C-408B-87D6-91B9EF57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6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F316-40D7-4D75-9B53-A298D9E2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4F91-F09A-4A18-B932-FB56997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99214-9659-4627-999A-5315B87E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ECCFA-B7A2-409D-9BCB-E78D2043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CB3F-C97E-44FA-871D-9FDC7F43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3EE90-28E7-4DCE-9B00-8290020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5A6AB-0604-4BCA-8363-9C03BBBD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EB43C-C52F-45A1-8851-4EA9688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9B0A-9582-4AF7-B934-6E3127B9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E545-DE76-4853-8F30-424EE13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3860-0332-4D6A-A3B6-B6ED0DA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D209-EBE6-48E8-BDA3-3E34D1B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1C051-9B01-4032-B701-AA8720C5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53EA3-7167-46E5-85EA-3D704B9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E363-6DB0-4FF6-9B95-ABF5499E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67B-16E8-410E-889C-C2E99499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B3D-5570-4479-9530-5940F7D4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C5F5-3059-4C88-9CA0-8BCA348B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0C4C-2B85-4672-AD12-518CB122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0139-0E95-479D-B3B5-131B5C79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2347-0569-47A5-8172-0364F073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9B83-0FBB-4054-A9C1-1C8D9A9E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F5E21-062D-4479-A895-1ADB878C2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B8670-B08F-4105-8DA4-A8176AE4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6477-7064-4F76-8F29-994FA437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895DE-E346-417F-91DF-135A883F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3823-B071-44DC-823B-811C0D7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17433-6B8D-409F-BBC4-6FDC77E7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78C4-9924-4606-A1F6-E489E3CA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5C11-966A-4C06-AF67-52C65D8E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4845-6622-45FF-AEF5-84EA93328CC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F053-440C-4F29-8756-AA5AA751A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87D8-1567-4DC9-AEEE-85D44D0F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FFC2-CA6E-4BDD-A7A0-AACC09B1A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0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14161-D4B2-4183-914D-024FD286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2360839"/>
            <a:ext cx="2857500" cy="142875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38A3596-B051-4C49-B6C4-169833ABF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4352925"/>
            <a:ext cx="2857500" cy="1428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E14ED47-8074-45DD-9408-B3D0E7AE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2" y="4352925"/>
            <a:ext cx="2857500" cy="14287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B8AC15E-BD88-4834-BAA6-1B87CD9E4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23" y="2714625"/>
            <a:ext cx="2857500" cy="142875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392DF2A-FA04-4B7D-B5D1-D3AF2FA71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23" y="1005568"/>
            <a:ext cx="2857500" cy="142875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689026C4-5C6F-4557-9665-EE0129EA6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69" y="695323"/>
            <a:ext cx="2857502" cy="14287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6E4D94-D3EA-45C9-9554-CFBB1FFE3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448" y="866312"/>
            <a:ext cx="3644475" cy="4776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AB6E96-F23A-4035-BF6B-756591993D02}"/>
              </a:ext>
            </a:extLst>
          </p:cNvPr>
          <p:cNvSpPr txBox="1"/>
          <p:nvPr/>
        </p:nvSpPr>
        <p:spPr>
          <a:xfrm>
            <a:off x="340390" y="20760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VEEV</a:t>
            </a:r>
          </a:p>
        </p:txBody>
      </p:sp>
    </p:spTree>
    <p:extLst>
      <p:ext uri="{BB962C8B-B14F-4D97-AF65-F5344CB8AC3E}">
        <p14:creationId xmlns:p14="http://schemas.microsoft.com/office/powerpoint/2010/main" val="31341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B8ABF0-08E6-4F20-AB0F-AB027DD5F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0" y="4200742"/>
            <a:ext cx="3001736" cy="150086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49AFE97-98BD-426A-B40B-1221BCD5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1" y="2504163"/>
            <a:ext cx="3001736" cy="15008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15E5F-E80A-4754-AD6A-F71FF6436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6" y="977210"/>
            <a:ext cx="3001736" cy="150086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339F5-27BC-4457-ADFD-98DC4AF9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1" y="874938"/>
            <a:ext cx="3001736" cy="150086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E773BC-D349-40AF-87B7-6422BD65F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6" y="2545202"/>
            <a:ext cx="3001736" cy="150086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1208E-15D6-4A48-9523-7AF3AB9D9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6" y="4282385"/>
            <a:ext cx="3001736" cy="15008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82580C-D3E9-4353-A837-772DC3F20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0853" y="866312"/>
            <a:ext cx="3644475" cy="4776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DF0178-2C93-4605-9AE5-4D790578B65B}"/>
              </a:ext>
            </a:extLst>
          </p:cNvPr>
          <p:cNvSpPr txBox="1"/>
          <p:nvPr/>
        </p:nvSpPr>
        <p:spPr>
          <a:xfrm>
            <a:off x="340390" y="20760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MADV</a:t>
            </a:r>
          </a:p>
        </p:txBody>
      </p:sp>
    </p:spTree>
    <p:extLst>
      <p:ext uri="{BB962C8B-B14F-4D97-AF65-F5344CB8AC3E}">
        <p14:creationId xmlns:p14="http://schemas.microsoft.com/office/powerpoint/2010/main" val="184955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Zulma Cucunuba</dc:creator>
  <cp:lastModifiedBy>Zulma Cucunuba</cp:lastModifiedBy>
  <cp:revision>9</cp:revision>
  <dcterms:created xsi:type="dcterms:W3CDTF">2019-05-16T14:33:58Z</dcterms:created>
  <dcterms:modified xsi:type="dcterms:W3CDTF">2019-05-16T20:04:51Z</dcterms:modified>
</cp:coreProperties>
</file>