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90" r:id="rId2"/>
    <p:sldId id="291" r:id="rId3"/>
    <p:sldId id="292" r:id="rId4"/>
  </p:sldIdLst>
  <p:sldSz cx="12192000" cy="6858000"/>
  <p:notesSz cx="6858000" cy="9144000"/>
  <p:defaultTextStyle>
    <a:defPPr>
      <a:defRPr lang="en-Z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BFF41-6F36-46B7-B210-4A4676A28D6C}" type="datetimeFigureOut">
              <a:rPr lang="en-ZM" smtClean="0"/>
              <a:t>06/07/2022</a:t>
            </a:fld>
            <a:endParaRPr lang="en-Z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49C0F-76A8-44E8-8E6D-249C41C872ED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248773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C363-8BB0-47B7-B1E9-558C5656E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04EBF-938B-4D5D-908F-C41832855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F477DA-B3B9-408C-BC2E-9FD9AC6DC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504" y="5615248"/>
            <a:ext cx="1401573" cy="681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AAFD7B-EDC1-4033-8777-572E6286B9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18344" y="5560274"/>
            <a:ext cx="806526" cy="731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4A6F3AE-F3DE-4A24-9EBD-E4299AC0B8BD}"/>
              </a:ext>
            </a:extLst>
          </p:cNvPr>
          <p:cNvGrpSpPr/>
          <p:nvPr/>
        </p:nvGrpSpPr>
        <p:grpSpPr>
          <a:xfrm>
            <a:off x="0" y="6416156"/>
            <a:ext cx="12192000" cy="466393"/>
            <a:chOff x="-1" y="41733773"/>
            <a:chExt cx="22567082" cy="142607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A581EE-D691-41C7-9D67-E91D2F5068C6}"/>
                </a:ext>
              </a:extLst>
            </p:cNvPr>
            <p:cNvSpPr/>
            <p:nvPr/>
          </p:nvSpPr>
          <p:spPr>
            <a:xfrm>
              <a:off x="1" y="41733773"/>
              <a:ext cx="22567080" cy="1425587"/>
            </a:xfrm>
            <a:prstGeom prst="rect">
              <a:avLst/>
            </a:prstGeom>
            <a:solidFill>
              <a:srgbClr val="198A00"/>
            </a:solidFill>
            <a:ln>
              <a:solidFill>
                <a:srgbClr val="198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334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6FE60D-34DB-457C-A6A8-20C6FF47A38D}"/>
                </a:ext>
              </a:extLst>
            </p:cNvPr>
            <p:cNvSpPr/>
            <p:nvPr/>
          </p:nvSpPr>
          <p:spPr>
            <a:xfrm>
              <a:off x="-1" y="42612011"/>
              <a:ext cx="22567081" cy="182880"/>
            </a:xfrm>
            <a:prstGeom prst="rect">
              <a:avLst/>
            </a:prstGeom>
            <a:solidFill>
              <a:srgbClr val="DE2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334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DA9F654-0847-4612-BA69-45A10359A9D7}"/>
                </a:ext>
              </a:extLst>
            </p:cNvPr>
            <p:cNvSpPr/>
            <p:nvPr/>
          </p:nvSpPr>
          <p:spPr>
            <a:xfrm>
              <a:off x="1" y="42794737"/>
              <a:ext cx="22567080" cy="1828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334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2CF4A6-C09E-4BE1-8451-FE4D892F662F}"/>
                </a:ext>
              </a:extLst>
            </p:cNvPr>
            <p:cNvSpPr/>
            <p:nvPr/>
          </p:nvSpPr>
          <p:spPr>
            <a:xfrm>
              <a:off x="-1" y="42976967"/>
              <a:ext cx="22567082" cy="182880"/>
            </a:xfrm>
            <a:prstGeom prst="rect">
              <a:avLst/>
            </a:prstGeom>
            <a:solidFill>
              <a:srgbClr val="E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334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7FC15-2CA9-4BAE-BF2D-B2A03012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A8A9C6-3D14-45BD-A823-FF17C35FA481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94C0B-4D34-46EB-B28B-7FCA8D4A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003CB-13EF-44EB-B675-BE11AF7C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D4D4DA-93FF-43A7-B553-453E28ADFF0A}" type="slidenum">
              <a:rPr lang="en-GB" smtClean="0"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685374-63AA-4370-82A3-65E4418224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673108" y="5432256"/>
            <a:ext cx="1027981" cy="9249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0281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2AA1-CD4B-4F24-AC68-3E7ED2ED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8972-4E5C-4203-BC91-548432B79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35B72-8B0A-49A8-A9C8-4A84B255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A9C6-3D14-45BD-A823-FF17C35FA481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A7C0C-4AE8-4698-99DC-9FB1EFA2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C1ECF-59C4-4A2A-9FAE-AC9080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4DA-93FF-43A7-B553-453E28ADFF0A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CAD565-AE27-4469-823A-92904A24299F}"/>
              </a:ext>
            </a:extLst>
          </p:cNvPr>
          <p:cNvGrpSpPr/>
          <p:nvPr/>
        </p:nvGrpSpPr>
        <p:grpSpPr>
          <a:xfrm>
            <a:off x="5582652" y="1525472"/>
            <a:ext cx="6609347" cy="350104"/>
            <a:chOff x="1569493" y="980219"/>
            <a:chExt cx="5288507" cy="4844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5C9B51-B176-4AD3-BFA6-B0AFF817531E}"/>
                </a:ext>
              </a:extLst>
            </p:cNvPr>
            <p:cNvSpPr/>
            <p:nvPr/>
          </p:nvSpPr>
          <p:spPr>
            <a:xfrm>
              <a:off x="1569493" y="980219"/>
              <a:ext cx="5288507" cy="207134"/>
            </a:xfrm>
            <a:prstGeom prst="rect">
              <a:avLst/>
            </a:prstGeom>
            <a:solidFill>
              <a:srgbClr val="198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334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25837-509F-48CA-BA65-3F84C3C5601A}"/>
                </a:ext>
              </a:extLst>
            </p:cNvPr>
            <p:cNvSpPr/>
            <p:nvPr/>
          </p:nvSpPr>
          <p:spPr>
            <a:xfrm>
              <a:off x="2313830" y="1187354"/>
              <a:ext cx="4544170" cy="92805"/>
            </a:xfrm>
            <a:prstGeom prst="rect">
              <a:avLst/>
            </a:prstGeom>
            <a:solidFill>
              <a:srgbClr val="DE2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334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E95786-1631-4190-8AFE-430AF32DCB4B}"/>
                </a:ext>
              </a:extLst>
            </p:cNvPr>
            <p:cNvSpPr/>
            <p:nvPr/>
          </p:nvSpPr>
          <p:spPr>
            <a:xfrm>
              <a:off x="3188472" y="1278268"/>
              <a:ext cx="3669527" cy="9280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334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18A88F-95C8-4204-937F-4739FE221CB6}"/>
                </a:ext>
              </a:extLst>
            </p:cNvPr>
            <p:cNvSpPr/>
            <p:nvPr/>
          </p:nvSpPr>
          <p:spPr>
            <a:xfrm>
              <a:off x="4061791" y="1371889"/>
              <a:ext cx="2796208" cy="92805"/>
            </a:xfrm>
            <a:prstGeom prst="rect">
              <a:avLst/>
            </a:prstGeom>
            <a:solidFill>
              <a:srgbClr val="E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334"/>
            </a:p>
          </p:txBody>
        </p:sp>
      </p:grpSp>
    </p:spTree>
    <p:extLst>
      <p:ext uri="{BB962C8B-B14F-4D97-AF65-F5344CB8AC3E}">
        <p14:creationId xmlns:p14="http://schemas.microsoft.com/office/powerpoint/2010/main" val="151360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3E0B7A4-BA70-41A2-9397-B7808A095C16}"/>
              </a:ext>
            </a:extLst>
          </p:cNvPr>
          <p:cNvGrpSpPr/>
          <p:nvPr/>
        </p:nvGrpSpPr>
        <p:grpSpPr>
          <a:xfrm>
            <a:off x="0" y="6416156"/>
            <a:ext cx="12192000" cy="466393"/>
            <a:chOff x="-1" y="41733773"/>
            <a:chExt cx="22567082" cy="142607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E93CAF-3321-4365-8651-638DEC67ABEF}"/>
                </a:ext>
              </a:extLst>
            </p:cNvPr>
            <p:cNvSpPr/>
            <p:nvPr/>
          </p:nvSpPr>
          <p:spPr>
            <a:xfrm>
              <a:off x="1" y="41733773"/>
              <a:ext cx="22567080" cy="1425587"/>
            </a:xfrm>
            <a:prstGeom prst="rect">
              <a:avLst/>
            </a:prstGeom>
            <a:solidFill>
              <a:srgbClr val="198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334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F5D4E0-BAF3-4C42-A8D2-0F29E81992B0}"/>
                </a:ext>
              </a:extLst>
            </p:cNvPr>
            <p:cNvSpPr/>
            <p:nvPr/>
          </p:nvSpPr>
          <p:spPr>
            <a:xfrm>
              <a:off x="-1" y="42612011"/>
              <a:ext cx="22567081" cy="182880"/>
            </a:xfrm>
            <a:prstGeom prst="rect">
              <a:avLst/>
            </a:prstGeom>
            <a:solidFill>
              <a:srgbClr val="DE2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334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DBEB7A-8CC1-41F3-BC8D-D48AE8632F96}"/>
                </a:ext>
              </a:extLst>
            </p:cNvPr>
            <p:cNvSpPr/>
            <p:nvPr/>
          </p:nvSpPr>
          <p:spPr>
            <a:xfrm>
              <a:off x="1" y="42794737"/>
              <a:ext cx="22567080" cy="1828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334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67152E-51A3-4EF5-B501-F05143A76CFC}"/>
                </a:ext>
              </a:extLst>
            </p:cNvPr>
            <p:cNvSpPr/>
            <p:nvPr/>
          </p:nvSpPr>
          <p:spPr>
            <a:xfrm>
              <a:off x="-1" y="42976967"/>
              <a:ext cx="22567082" cy="182880"/>
            </a:xfrm>
            <a:prstGeom prst="rect">
              <a:avLst/>
            </a:prstGeom>
            <a:solidFill>
              <a:srgbClr val="E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334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A30B29-9FDE-4D9F-8CC8-7C99BD06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91628-238D-432A-87BE-F1BC7DFF7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3CF6-270F-4AF5-A659-B211D48D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A8A9C6-3D14-45BD-A823-FF17C35FA481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A2B40-E991-4366-85E0-0B47D8FF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678DB-E853-44F0-862C-D3981A6C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D4D4DA-93FF-43A7-B553-453E28ADF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78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1BDF84-6D78-4581-BA58-10FB36E13FFE}"/>
              </a:ext>
            </a:extLst>
          </p:cNvPr>
          <p:cNvGrpSpPr/>
          <p:nvPr/>
        </p:nvGrpSpPr>
        <p:grpSpPr>
          <a:xfrm>
            <a:off x="0" y="6416156"/>
            <a:ext cx="12192000" cy="466393"/>
            <a:chOff x="-1" y="41733773"/>
            <a:chExt cx="22567082" cy="14260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911C90-9530-47AC-A91A-5D560C64648F}"/>
                </a:ext>
              </a:extLst>
            </p:cNvPr>
            <p:cNvSpPr/>
            <p:nvPr/>
          </p:nvSpPr>
          <p:spPr>
            <a:xfrm>
              <a:off x="1" y="41733773"/>
              <a:ext cx="22567080" cy="1425587"/>
            </a:xfrm>
            <a:prstGeom prst="rect">
              <a:avLst/>
            </a:prstGeom>
            <a:solidFill>
              <a:srgbClr val="198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334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9B8191-C01C-468B-ABDB-C20FCF0A771E}"/>
                </a:ext>
              </a:extLst>
            </p:cNvPr>
            <p:cNvSpPr/>
            <p:nvPr/>
          </p:nvSpPr>
          <p:spPr>
            <a:xfrm>
              <a:off x="-1" y="42612011"/>
              <a:ext cx="22567081" cy="182880"/>
            </a:xfrm>
            <a:prstGeom prst="rect">
              <a:avLst/>
            </a:prstGeom>
            <a:solidFill>
              <a:srgbClr val="DE2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334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21C130-2F29-4AC4-BFE8-430CA343FF75}"/>
                </a:ext>
              </a:extLst>
            </p:cNvPr>
            <p:cNvSpPr/>
            <p:nvPr/>
          </p:nvSpPr>
          <p:spPr>
            <a:xfrm>
              <a:off x="1" y="42794737"/>
              <a:ext cx="22567080" cy="1828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334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12C13C-C90B-47C1-9F69-897C6943476A}"/>
                </a:ext>
              </a:extLst>
            </p:cNvPr>
            <p:cNvSpPr/>
            <p:nvPr/>
          </p:nvSpPr>
          <p:spPr>
            <a:xfrm>
              <a:off x="-1" y="42976967"/>
              <a:ext cx="22567082" cy="182880"/>
            </a:xfrm>
            <a:prstGeom prst="rect">
              <a:avLst/>
            </a:prstGeom>
            <a:solidFill>
              <a:srgbClr val="E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334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901D9E-5A8B-4C17-A83F-F2AEB4AC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E8D1B-FF0E-44F2-BCA8-7FF4C62D9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3F9E3-0F44-4465-8CA1-935B13323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63C24-4547-4635-851C-76407904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A8A9C6-3D14-45BD-A823-FF17C35FA481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3DA75-F26A-437E-B8FA-602E42AB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13EAF-874F-4E67-A4FC-5C71A3D9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D4D4DA-93FF-43A7-B553-453E28ADF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E4266E0-DDBF-41B8-9CDE-F00193900E87}"/>
              </a:ext>
            </a:extLst>
          </p:cNvPr>
          <p:cNvGrpSpPr/>
          <p:nvPr/>
        </p:nvGrpSpPr>
        <p:grpSpPr>
          <a:xfrm>
            <a:off x="0" y="6416156"/>
            <a:ext cx="12192000" cy="466393"/>
            <a:chOff x="-1" y="41733773"/>
            <a:chExt cx="22567082" cy="14260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77941D-9ADA-485F-9D84-58876E9F9F2D}"/>
                </a:ext>
              </a:extLst>
            </p:cNvPr>
            <p:cNvSpPr/>
            <p:nvPr/>
          </p:nvSpPr>
          <p:spPr>
            <a:xfrm>
              <a:off x="1" y="41733773"/>
              <a:ext cx="22567080" cy="1425587"/>
            </a:xfrm>
            <a:prstGeom prst="rect">
              <a:avLst/>
            </a:prstGeom>
            <a:solidFill>
              <a:srgbClr val="198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334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EC11D5-D65D-4F04-A205-C14296F7A466}"/>
                </a:ext>
              </a:extLst>
            </p:cNvPr>
            <p:cNvSpPr/>
            <p:nvPr/>
          </p:nvSpPr>
          <p:spPr>
            <a:xfrm>
              <a:off x="-1" y="42612011"/>
              <a:ext cx="22567081" cy="182880"/>
            </a:xfrm>
            <a:prstGeom prst="rect">
              <a:avLst/>
            </a:prstGeom>
            <a:solidFill>
              <a:srgbClr val="DE2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334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DEAC3E-50E4-4FBC-B380-260846173397}"/>
                </a:ext>
              </a:extLst>
            </p:cNvPr>
            <p:cNvSpPr/>
            <p:nvPr/>
          </p:nvSpPr>
          <p:spPr>
            <a:xfrm>
              <a:off x="1" y="42794737"/>
              <a:ext cx="22567080" cy="1828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334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BCDAED-2343-45CD-A125-B3EA59709285}"/>
                </a:ext>
              </a:extLst>
            </p:cNvPr>
            <p:cNvSpPr/>
            <p:nvPr/>
          </p:nvSpPr>
          <p:spPr>
            <a:xfrm>
              <a:off x="-1" y="42976967"/>
              <a:ext cx="22567082" cy="182880"/>
            </a:xfrm>
            <a:prstGeom prst="rect">
              <a:avLst/>
            </a:prstGeom>
            <a:solidFill>
              <a:srgbClr val="E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334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75973D-468C-4221-B9AE-5F307E895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420A5-4B2D-495B-8570-E3B5A5DA3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862A0-BF63-4D0A-A78F-C2C3A6303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60541-A208-4F3B-8730-3E0407A14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8671D-E655-4AD2-A04D-CF433455E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0B2B2-B54A-4B87-A11E-3AB33046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A8A9C6-3D14-45BD-A823-FF17C35FA481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B4886-3D98-486A-B42F-348AAD08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E4DB4-0AE1-42F2-9B3D-88443170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D4D4DA-93FF-43A7-B553-453E28ADF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86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8E9E-F3D3-4CA0-A1E2-6D148922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C837C-690D-4BF8-B296-896B93FA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A9C6-3D14-45BD-A823-FF17C35FA481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0A8C3-345C-4806-A86F-B6CAB2C1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47941-E471-4C81-B827-6D0DB776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4DA-93FF-43A7-B553-453E28ADFF0A}" type="slidenum">
              <a:rPr lang="en-GB" smtClean="0"/>
              <a:t>‹#›</a:t>
            </a:fld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2E3635-74D7-46AF-A47A-AA2AEB01C11C}"/>
              </a:ext>
            </a:extLst>
          </p:cNvPr>
          <p:cNvGrpSpPr/>
          <p:nvPr/>
        </p:nvGrpSpPr>
        <p:grpSpPr>
          <a:xfrm>
            <a:off x="5582652" y="1470690"/>
            <a:ext cx="6609347" cy="439612"/>
            <a:chOff x="1569493" y="856358"/>
            <a:chExt cx="5288507" cy="60833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FC5297-34DD-4C8C-8333-AAC1A089E05E}"/>
                </a:ext>
              </a:extLst>
            </p:cNvPr>
            <p:cNvSpPr/>
            <p:nvPr/>
          </p:nvSpPr>
          <p:spPr>
            <a:xfrm>
              <a:off x="1569493" y="856358"/>
              <a:ext cx="5288507" cy="330997"/>
            </a:xfrm>
            <a:prstGeom prst="rect">
              <a:avLst/>
            </a:prstGeom>
            <a:solidFill>
              <a:srgbClr val="198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334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D56573-7B68-4D95-B9A0-21EB91022203}"/>
                </a:ext>
              </a:extLst>
            </p:cNvPr>
            <p:cNvSpPr/>
            <p:nvPr/>
          </p:nvSpPr>
          <p:spPr>
            <a:xfrm>
              <a:off x="2313830" y="1187354"/>
              <a:ext cx="4544170" cy="92805"/>
            </a:xfrm>
            <a:prstGeom prst="rect">
              <a:avLst/>
            </a:prstGeom>
            <a:solidFill>
              <a:srgbClr val="DE2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334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4A5F7E-1A02-4C3B-A2AF-95B39A1013DE}"/>
                </a:ext>
              </a:extLst>
            </p:cNvPr>
            <p:cNvSpPr/>
            <p:nvPr/>
          </p:nvSpPr>
          <p:spPr>
            <a:xfrm>
              <a:off x="3188472" y="1278268"/>
              <a:ext cx="3669527" cy="9280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334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051D75-738D-4935-95D1-F6DBA3F3F420}"/>
                </a:ext>
              </a:extLst>
            </p:cNvPr>
            <p:cNvSpPr/>
            <p:nvPr/>
          </p:nvSpPr>
          <p:spPr>
            <a:xfrm>
              <a:off x="4061791" y="1371889"/>
              <a:ext cx="2796208" cy="92805"/>
            </a:xfrm>
            <a:prstGeom prst="rect">
              <a:avLst/>
            </a:prstGeom>
            <a:solidFill>
              <a:srgbClr val="E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334"/>
            </a:p>
          </p:txBody>
        </p:sp>
      </p:grpSp>
    </p:spTree>
    <p:extLst>
      <p:ext uri="{BB962C8B-B14F-4D97-AF65-F5344CB8AC3E}">
        <p14:creationId xmlns:p14="http://schemas.microsoft.com/office/powerpoint/2010/main" val="350112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2271112-58B3-4CCE-9C88-ABEF7940F1F4}"/>
              </a:ext>
            </a:extLst>
          </p:cNvPr>
          <p:cNvGrpSpPr/>
          <p:nvPr/>
        </p:nvGrpSpPr>
        <p:grpSpPr>
          <a:xfrm>
            <a:off x="0" y="6416156"/>
            <a:ext cx="12192000" cy="466393"/>
            <a:chOff x="-1" y="41733773"/>
            <a:chExt cx="22567082" cy="14260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0790D7-470C-4B9A-8224-EEFFCE1CBD9E}"/>
                </a:ext>
              </a:extLst>
            </p:cNvPr>
            <p:cNvSpPr/>
            <p:nvPr/>
          </p:nvSpPr>
          <p:spPr>
            <a:xfrm>
              <a:off x="1" y="41733773"/>
              <a:ext cx="22567080" cy="1425587"/>
            </a:xfrm>
            <a:prstGeom prst="rect">
              <a:avLst/>
            </a:prstGeom>
            <a:solidFill>
              <a:srgbClr val="198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334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05D0A8-7083-4254-9B71-DC049C307881}"/>
                </a:ext>
              </a:extLst>
            </p:cNvPr>
            <p:cNvSpPr/>
            <p:nvPr/>
          </p:nvSpPr>
          <p:spPr>
            <a:xfrm>
              <a:off x="-1" y="42612011"/>
              <a:ext cx="22567081" cy="182880"/>
            </a:xfrm>
            <a:prstGeom prst="rect">
              <a:avLst/>
            </a:prstGeom>
            <a:solidFill>
              <a:srgbClr val="DE2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334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96D90F-16C2-4C59-988F-F26B20F5038E}"/>
                </a:ext>
              </a:extLst>
            </p:cNvPr>
            <p:cNvSpPr/>
            <p:nvPr/>
          </p:nvSpPr>
          <p:spPr>
            <a:xfrm>
              <a:off x="1" y="42794737"/>
              <a:ext cx="22567080" cy="1828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334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7BF16D-75F3-4D09-BF83-4797BAEA7922}"/>
                </a:ext>
              </a:extLst>
            </p:cNvPr>
            <p:cNvSpPr/>
            <p:nvPr/>
          </p:nvSpPr>
          <p:spPr>
            <a:xfrm>
              <a:off x="-1" y="42976967"/>
              <a:ext cx="22567082" cy="182880"/>
            </a:xfrm>
            <a:prstGeom prst="rect">
              <a:avLst/>
            </a:prstGeom>
            <a:solidFill>
              <a:srgbClr val="E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334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540688-69EB-4128-8E3B-D8C2AF134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7E3F4-B08C-480A-AFB7-185B12071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CA122-C09D-4184-BBFE-2DE8EE6D2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5A6C7-0887-4A1B-B4E9-994839D0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A8A9C6-3D14-45BD-A823-FF17C35FA481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8E739-9B88-4EC0-A37F-8E9A7629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66E4C-ADC4-4382-A4F3-DB42DE56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D4D4DA-93FF-43A7-B553-453E28ADF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02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5C8C4EC-A29E-434F-839C-F735A91873BA}"/>
              </a:ext>
            </a:extLst>
          </p:cNvPr>
          <p:cNvGrpSpPr/>
          <p:nvPr/>
        </p:nvGrpSpPr>
        <p:grpSpPr>
          <a:xfrm>
            <a:off x="0" y="6416156"/>
            <a:ext cx="12192000" cy="466393"/>
            <a:chOff x="-1" y="41733773"/>
            <a:chExt cx="22567082" cy="14260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B92441-4F87-491D-8784-2681F5F754CE}"/>
                </a:ext>
              </a:extLst>
            </p:cNvPr>
            <p:cNvSpPr/>
            <p:nvPr/>
          </p:nvSpPr>
          <p:spPr>
            <a:xfrm>
              <a:off x="1" y="41733773"/>
              <a:ext cx="22567080" cy="1425587"/>
            </a:xfrm>
            <a:prstGeom prst="rect">
              <a:avLst/>
            </a:prstGeom>
            <a:solidFill>
              <a:srgbClr val="198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334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866B6B8-D769-4727-ABAA-44BA1F48B382}"/>
                </a:ext>
              </a:extLst>
            </p:cNvPr>
            <p:cNvSpPr/>
            <p:nvPr/>
          </p:nvSpPr>
          <p:spPr>
            <a:xfrm>
              <a:off x="-1" y="42612011"/>
              <a:ext cx="22567081" cy="182880"/>
            </a:xfrm>
            <a:prstGeom prst="rect">
              <a:avLst/>
            </a:prstGeom>
            <a:solidFill>
              <a:srgbClr val="DE2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334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05D051-C187-461D-A90F-23198C8A1D8D}"/>
                </a:ext>
              </a:extLst>
            </p:cNvPr>
            <p:cNvSpPr/>
            <p:nvPr/>
          </p:nvSpPr>
          <p:spPr>
            <a:xfrm>
              <a:off x="1" y="42794737"/>
              <a:ext cx="22567080" cy="1828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334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20624D-6676-4220-8D59-AAA443A9242D}"/>
                </a:ext>
              </a:extLst>
            </p:cNvPr>
            <p:cNvSpPr/>
            <p:nvPr/>
          </p:nvSpPr>
          <p:spPr>
            <a:xfrm>
              <a:off x="-1" y="42976967"/>
              <a:ext cx="22567082" cy="182880"/>
            </a:xfrm>
            <a:prstGeom prst="rect">
              <a:avLst/>
            </a:prstGeom>
            <a:solidFill>
              <a:srgbClr val="E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334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DF90A7-751B-47AC-93DE-FF0C98F6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4FC02-F430-4A1E-B9EF-A7EF8D28D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47329-B9E6-485C-AD2F-3F7B2EA5D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07541-AF85-4E10-B0CF-25BCB7D6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A8A9C6-3D14-45BD-A823-FF17C35FA481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DABA3-FA08-4CA1-B191-764781BF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DF9C7-440E-43E2-82B7-217E3938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D4D4DA-93FF-43A7-B553-453E28ADF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32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3B068B-59BE-4AED-886C-CC50C40F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EEE33-6287-417B-A952-AE6422379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865C3-9962-44F0-B07E-281C03A94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EA8A9C6-3D14-45BD-A823-FF17C35FA481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66CD9-5DA4-4CA6-AF5E-EDD363E36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E8A2A-46AE-4AD2-90C8-99BAE89BD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4D4DA-93FF-43A7-B553-453E28ADF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89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98A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98A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8A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8A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8A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8A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C4CE-188C-01EF-8FD7-3EAD7FEC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198A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7 day average BID UTH vs 7 day average BID COVID-19 percent positivity: through to June 18</a:t>
            </a:r>
            <a:r>
              <a:rPr kumimoji="0" lang="en-GB" sz="3200" b="0" i="0" u="none" strike="noStrike" kern="1200" cap="none" spc="0" normalizeH="0" baseline="30000" noProof="0" dirty="0">
                <a:ln>
                  <a:noFill/>
                </a:ln>
                <a:solidFill>
                  <a:srgbClr val="198A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198A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, 2022</a:t>
            </a:r>
            <a:endParaRPr lang="en-ZM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436840-6E8F-0767-D837-11F8B8518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945" y="1825625"/>
            <a:ext cx="94361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6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D708-E13D-0A91-21AD-D71920BB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198A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UTH monthly number of BID Vs Pre-pandemic monthly BID (2017-2019) </a:t>
            </a:r>
            <a:endParaRPr lang="en-ZM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05BFF0-5A56-A63C-AC51-9514D3DE2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033" y="1825625"/>
            <a:ext cx="95199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0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AF0F-489D-E2F7-BF4D-D7819118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98A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COVID-19 Pandemic Yearly Community Excess Deaths by facility</a:t>
            </a:r>
            <a:endParaRPr lang="en-ZM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4F6C02-BFCA-F280-0B8C-64B642AC0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707" y="1825625"/>
            <a:ext cx="99125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8335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3B29A0B-BA2B-4516-801F-33A7819AB21C}" vid="{896313AA-38E4-4FC7-ACF5-80A92575D9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Theme1</vt:lpstr>
      <vt:lpstr>7 day average BID UTH vs 7 day average BID COVID-19 percent positivity: through to June 18th , 2022</vt:lpstr>
      <vt:lpstr>UTH monthly number of BID Vs Pre-pandemic monthly BID (2017-2019) </vt:lpstr>
      <vt:lpstr>COVID-19 Pandemic Yearly Community Excess Deaths by facility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day average BID UTH vs 7 day average BID COVID-19 percent positivity: through to June 18th , 2022</dc:title>
  <dc:creator>longa chanda</dc:creator>
  <cp:lastModifiedBy>longa chanda</cp:lastModifiedBy>
  <cp:revision>1</cp:revision>
  <dcterms:created xsi:type="dcterms:W3CDTF">2022-07-01T12:54:01Z</dcterms:created>
  <dcterms:modified xsi:type="dcterms:W3CDTF">2022-07-06T08:44:37Z</dcterms:modified>
</cp:coreProperties>
</file>