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674475" cy="447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9" userDrawn="1">
          <p15:clr>
            <a:srgbClr val="A4A3A4"/>
          </p15:clr>
        </p15:guide>
        <p15:guide id="2" pos="3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F41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38" y="780"/>
      </p:cViewPr>
      <p:guideLst>
        <p:guide orient="horz" pos="1409"/>
        <p:guide pos="3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310" y="731874"/>
            <a:ext cx="8755856" cy="1556914"/>
          </a:xfrm>
        </p:spPr>
        <p:txBody>
          <a:bodyPr anchor="b"/>
          <a:lstStyle>
            <a:lvl1pPr algn="ctr">
              <a:defRPr sz="3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310" y="2348829"/>
            <a:ext cx="8755856" cy="1079695"/>
          </a:xfrm>
        </p:spPr>
        <p:txBody>
          <a:bodyPr/>
          <a:lstStyle>
            <a:lvl1pPr marL="0" indent="0" algn="ctr">
              <a:buNone/>
              <a:defRPr sz="1565"/>
            </a:lvl1pPr>
            <a:lvl2pPr marL="298140" indent="0" algn="ctr">
              <a:buNone/>
              <a:defRPr sz="1304"/>
            </a:lvl2pPr>
            <a:lvl3pPr marL="596280" indent="0" algn="ctr">
              <a:buNone/>
              <a:defRPr sz="1174"/>
            </a:lvl3pPr>
            <a:lvl4pPr marL="894420" indent="0" algn="ctr">
              <a:buNone/>
              <a:defRPr sz="1043"/>
            </a:lvl4pPr>
            <a:lvl5pPr marL="1192560" indent="0" algn="ctr">
              <a:buNone/>
              <a:defRPr sz="1043"/>
            </a:lvl5pPr>
            <a:lvl6pPr marL="1490701" indent="0" algn="ctr">
              <a:buNone/>
              <a:defRPr sz="1043"/>
            </a:lvl6pPr>
            <a:lvl7pPr marL="1788841" indent="0" algn="ctr">
              <a:buNone/>
              <a:defRPr sz="1043"/>
            </a:lvl7pPr>
            <a:lvl8pPr marL="2086981" indent="0" algn="ctr">
              <a:buNone/>
              <a:defRPr sz="1043"/>
            </a:lvl8pPr>
            <a:lvl9pPr marL="2385121" indent="0" algn="ctr">
              <a:buNone/>
              <a:defRPr sz="10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43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4546" y="238092"/>
            <a:ext cx="2517309" cy="37898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620" y="238092"/>
            <a:ext cx="7405995" cy="37898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40" y="1114892"/>
            <a:ext cx="10069235" cy="1860222"/>
          </a:xfrm>
        </p:spPr>
        <p:txBody>
          <a:bodyPr anchor="b"/>
          <a:lstStyle>
            <a:lvl1pPr>
              <a:defRPr sz="3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40" y="2992713"/>
            <a:ext cx="10069235" cy="978247"/>
          </a:xfrm>
        </p:spPr>
        <p:txBody>
          <a:bodyPr/>
          <a:lstStyle>
            <a:lvl1pPr marL="0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1pPr>
            <a:lvl2pPr marL="29814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2pPr>
            <a:lvl3pPr marL="596280" indent="0">
              <a:buNone/>
              <a:defRPr sz="1174">
                <a:solidFill>
                  <a:schemeClr val="tx1">
                    <a:tint val="75000"/>
                  </a:schemeClr>
                </a:solidFill>
              </a:defRPr>
            </a:lvl3pPr>
            <a:lvl4pPr marL="89442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19256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49070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178884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08698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38512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1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620" y="1190460"/>
            <a:ext cx="4961652" cy="2837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0203" y="1190460"/>
            <a:ext cx="4961652" cy="2837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41" y="238092"/>
            <a:ext cx="10069235" cy="864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141" y="1096259"/>
            <a:ext cx="4938850" cy="537259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140" indent="0">
              <a:buNone/>
              <a:defRPr sz="1304" b="1"/>
            </a:lvl2pPr>
            <a:lvl3pPr marL="596280" indent="0">
              <a:buNone/>
              <a:defRPr sz="1174" b="1"/>
            </a:lvl3pPr>
            <a:lvl4pPr marL="894420" indent="0">
              <a:buNone/>
              <a:defRPr sz="1043" b="1"/>
            </a:lvl4pPr>
            <a:lvl5pPr marL="1192560" indent="0">
              <a:buNone/>
              <a:defRPr sz="1043" b="1"/>
            </a:lvl5pPr>
            <a:lvl6pPr marL="1490701" indent="0">
              <a:buNone/>
              <a:defRPr sz="1043" b="1"/>
            </a:lvl6pPr>
            <a:lvl7pPr marL="1788841" indent="0">
              <a:buNone/>
              <a:defRPr sz="1043" b="1"/>
            </a:lvl7pPr>
            <a:lvl8pPr marL="2086981" indent="0">
              <a:buNone/>
              <a:defRPr sz="1043" b="1"/>
            </a:lvl8pPr>
            <a:lvl9pPr marL="2385121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141" y="1633518"/>
            <a:ext cx="4938850" cy="2402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0203" y="1096259"/>
            <a:ext cx="4963172" cy="537259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140" indent="0">
              <a:buNone/>
              <a:defRPr sz="1304" b="1"/>
            </a:lvl2pPr>
            <a:lvl3pPr marL="596280" indent="0">
              <a:buNone/>
              <a:defRPr sz="1174" b="1"/>
            </a:lvl3pPr>
            <a:lvl4pPr marL="894420" indent="0">
              <a:buNone/>
              <a:defRPr sz="1043" b="1"/>
            </a:lvl4pPr>
            <a:lvl5pPr marL="1192560" indent="0">
              <a:buNone/>
              <a:defRPr sz="1043" b="1"/>
            </a:lvl5pPr>
            <a:lvl6pPr marL="1490701" indent="0">
              <a:buNone/>
              <a:defRPr sz="1043" b="1"/>
            </a:lvl6pPr>
            <a:lvl7pPr marL="1788841" indent="0">
              <a:buNone/>
              <a:defRPr sz="1043" b="1"/>
            </a:lvl7pPr>
            <a:lvl8pPr marL="2086981" indent="0">
              <a:buNone/>
              <a:defRPr sz="1043" b="1"/>
            </a:lvl8pPr>
            <a:lvl9pPr marL="2385121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0203" y="1633518"/>
            <a:ext cx="4963172" cy="2402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6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9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41" y="298132"/>
            <a:ext cx="3765322" cy="1043464"/>
          </a:xfrm>
        </p:spPr>
        <p:txBody>
          <a:bodyPr anchor="b"/>
          <a:lstStyle>
            <a:lvl1pPr>
              <a:defRPr sz="2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172" y="643884"/>
            <a:ext cx="5910203" cy="3178010"/>
          </a:xfrm>
        </p:spPr>
        <p:txBody>
          <a:bodyPr/>
          <a:lstStyle>
            <a:lvl1pPr>
              <a:defRPr sz="2087"/>
            </a:lvl1pPr>
            <a:lvl2pPr>
              <a:defRPr sz="1826"/>
            </a:lvl2pPr>
            <a:lvl3pPr>
              <a:defRPr sz="1565"/>
            </a:lvl3pPr>
            <a:lvl4pPr>
              <a:defRPr sz="1304"/>
            </a:lvl4pPr>
            <a:lvl5pPr>
              <a:defRPr sz="1304"/>
            </a:lvl5pPr>
            <a:lvl6pPr>
              <a:defRPr sz="1304"/>
            </a:lvl6pPr>
            <a:lvl7pPr>
              <a:defRPr sz="1304"/>
            </a:lvl7pPr>
            <a:lvl8pPr>
              <a:defRPr sz="1304"/>
            </a:lvl8pPr>
            <a:lvl9pPr>
              <a:defRPr sz="13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141" y="1341597"/>
            <a:ext cx="3765322" cy="2485473"/>
          </a:xfrm>
        </p:spPr>
        <p:txBody>
          <a:bodyPr/>
          <a:lstStyle>
            <a:lvl1pPr marL="0" indent="0">
              <a:buNone/>
              <a:defRPr sz="1043"/>
            </a:lvl1pPr>
            <a:lvl2pPr marL="298140" indent="0">
              <a:buNone/>
              <a:defRPr sz="913"/>
            </a:lvl2pPr>
            <a:lvl3pPr marL="596280" indent="0">
              <a:buNone/>
              <a:defRPr sz="783"/>
            </a:lvl3pPr>
            <a:lvl4pPr marL="894420" indent="0">
              <a:buNone/>
              <a:defRPr sz="652"/>
            </a:lvl4pPr>
            <a:lvl5pPr marL="1192560" indent="0">
              <a:buNone/>
              <a:defRPr sz="652"/>
            </a:lvl5pPr>
            <a:lvl6pPr marL="1490701" indent="0">
              <a:buNone/>
              <a:defRPr sz="652"/>
            </a:lvl6pPr>
            <a:lvl7pPr marL="1788841" indent="0">
              <a:buNone/>
              <a:defRPr sz="652"/>
            </a:lvl7pPr>
            <a:lvl8pPr marL="2086981" indent="0">
              <a:buNone/>
              <a:defRPr sz="652"/>
            </a:lvl8pPr>
            <a:lvl9pPr marL="2385121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41" y="298132"/>
            <a:ext cx="3765322" cy="1043464"/>
          </a:xfrm>
        </p:spPr>
        <p:txBody>
          <a:bodyPr anchor="b"/>
          <a:lstStyle>
            <a:lvl1pPr>
              <a:defRPr sz="2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63172" y="643884"/>
            <a:ext cx="5910203" cy="3178010"/>
          </a:xfrm>
        </p:spPr>
        <p:txBody>
          <a:bodyPr anchor="t"/>
          <a:lstStyle>
            <a:lvl1pPr marL="0" indent="0">
              <a:buNone/>
              <a:defRPr sz="2087"/>
            </a:lvl1pPr>
            <a:lvl2pPr marL="298140" indent="0">
              <a:buNone/>
              <a:defRPr sz="1826"/>
            </a:lvl2pPr>
            <a:lvl3pPr marL="596280" indent="0">
              <a:buNone/>
              <a:defRPr sz="1565"/>
            </a:lvl3pPr>
            <a:lvl4pPr marL="894420" indent="0">
              <a:buNone/>
              <a:defRPr sz="1304"/>
            </a:lvl4pPr>
            <a:lvl5pPr marL="1192560" indent="0">
              <a:buNone/>
              <a:defRPr sz="1304"/>
            </a:lvl5pPr>
            <a:lvl6pPr marL="1490701" indent="0">
              <a:buNone/>
              <a:defRPr sz="1304"/>
            </a:lvl6pPr>
            <a:lvl7pPr marL="1788841" indent="0">
              <a:buNone/>
              <a:defRPr sz="1304"/>
            </a:lvl7pPr>
            <a:lvl8pPr marL="2086981" indent="0">
              <a:buNone/>
              <a:defRPr sz="1304"/>
            </a:lvl8pPr>
            <a:lvl9pPr marL="2385121" indent="0">
              <a:buNone/>
              <a:defRPr sz="13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141" y="1341597"/>
            <a:ext cx="3765322" cy="2485473"/>
          </a:xfrm>
        </p:spPr>
        <p:txBody>
          <a:bodyPr/>
          <a:lstStyle>
            <a:lvl1pPr marL="0" indent="0">
              <a:buNone/>
              <a:defRPr sz="1043"/>
            </a:lvl1pPr>
            <a:lvl2pPr marL="298140" indent="0">
              <a:buNone/>
              <a:defRPr sz="913"/>
            </a:lvl2pPr>
            <a:lvl3pPr marL="596280" indent="0">
              <a:buNone/>
              <a:defRPr sz="783"/>
            </a:lvl3pPr>
            <a:lvl4pPr marL="894420" indent="0">
              <a:buNone/>
              <a:defRPr sz="652"/>
            </a:lvl4pPr>
            <a:lvl5pPr marL="1192560" indent="0">
              <a:buNone/>
              <a:defRPr sz="652"/>
            </a:lvl5pPr>
            <a:lvl6pPr marL="1490701" indent="0">
              <a:buNone/>
              <a:defRPr sz="652"/>
            </a:lvl6pPr>
            <a:lvl7pPr marL="1788841" indent="0">
              <a:buNone/>
              <a:defRPr sz="652"/>
            </a:lvl7pPr>
            <a:lvl8pPr marL="2086981" indent="0">
              <a:buNone/>
              <a:defRPr sz="652"/>
            </a:lvl8pPr>
            <a:lvl9pPr marL="2385121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1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620" y="238092"/>
            <a:ext cx="10069235" cy="86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620" y="1190460"/>
            <a:ext cx="10069235" cy="283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620" y="4144871"/>
            <a:ext cx="2626757" cy="23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69F6-FA09-4A24-8417-6844D656BD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7170" y="4144871"/>
            <a:ext cx="3940135" cy="23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098" y="4144871"/>
            <a:ext cx="2626757" cy="23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2161-E7F0-4C3C-8C25-2928CAE1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0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6280" rtl="0" eaLnBrk="1" latinLnBrk="0" hangingPunct="1">
        <a:lnSpc>
          <a:spcPct val="90000"/>
        </a:lnSpc>
        <a:spcBef>
          <a:spcPct val="0"/>
        </a:spcBef>
        <a:buNone/>
        <a:defRPr sz="2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070" indent="-149070" algn="l" defTabSz="596280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1826" kern="1200">
          <a:solidFill>
            <a:schemeClr val="tx1"/>
          </a:solidFill>
          <a:latin typeface="+mn-lt"/>
          <a:ea typeface="+mn-ea"/>
          <a:cs typeface="+mn-cs"/>
        </a:defRPr>
      </a:lvl1pPr>
      <a:lvl2pPr marL="44721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2pPr>
      <a:lvl3pPr marL="74535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104349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4pPr>
      <a:lvl5pPr marL="134163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5pPr>
      <a:lvl6pPr marL="163977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6pPr>
      <a:lvl7pPr marL="193791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7pPr>
      <a:lvl8pPr marL="223605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8pPr>
      <a:lvl9pPr marL="253419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1pPr>
      <a:lvl2pPr marL="29814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2pPr>
      <a:lvl3pPr marL="59628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3pPr>
      <a:lvl4pPr marL="89442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4pPr>
      <a:lvl5pPr marL="119256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5pPr>
      <a:lvl6pPr marL="149070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6pPr>
      <a:lvl7pPr marL="178884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7pPr>
      <a:lvl8pPr marL="208698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8pPr>
      <a:lvl9pPr marL="238512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E43F274-E869-4A54-8257-9699764AD49C}"/>
              </a:ext>
            </a:extLst>
          </p:cNvPr>
          <p:cNvSpPr/>
          <p:nvPr/>
        </p:nvSpPr>
        <p:spPr>
          <a:xfrm>
            <a:off x="-967" y="1122"/>
            <a:ext cx="11675442" cy="4471332"/>
          </a:xfrm>
          <a:prstGeom prst="rect">
            <a:avLst/>
          </a:prstGeom>
          <a:solidFill>
            <a:srgbClr val="0F0F0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049F64C2-9B69-47CD-AEEF-943B47D8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42" y="417141"/>
            <a:ext cx="1580086" cy="182880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C52560-0166-4B74-9241-4AC34607AB8E}"/>
              </a:ext>
            </a:extLst>
          </p:cNvPr>
          <p:cNvSpPr txBox="1"/>
          <p:nvPr/>
        </p:nvSpPr>
        <p:spPr>
          <a:xfrm>
            <a:off x="7983656" y="2245945"/>
            <a:ext cx="3587697" cy="150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run_mcmc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data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data_list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df_params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df_params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loglike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r_loglike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logprior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r_logprior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5AE1F15-C3A0-4FAD-9422-F3F88686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9" y="417142"/>
            <a:ext cx="5772956" cy="943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F49169F-BE5D-4625-B7DF-7DA6A676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9" y="1581953"/>
            <a:ext cx="1971950" cy="95263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A613998-23D4-4C58-9F91-45152655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00" y="2693989"/>
            <a:ext cx="7424557" cy="1556762"/>
          </a:xfrm>
          <a:prstGeom prst="rect">
            <a:avLst/>
          </a:prstGeom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F1A31D70-D2DA-4DD1-A640-2E7B15072A8A}"/>
              </a:ext>
            </a:extLst>
          </p:cNvPr>
          <p:cNvCxnSpPr>
            <a:cxnSpLocks/>
          </p:cNvCxnSpPr>
          <p:nvPr/>
        </p:nvCxnSpPr>
        <p:spPr>
          <a:xfrm>
            <a:off x="5987755" y="1108469"/>
            <a:ext cx="1995900" cy="1585520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BCEC0829-BF78-441C-80FB-CB56A1EFE6E8}"/>
              </a:ext>
            </a:extLst>
          </p:cNvPr>
          <p:cNvCxnSpPr>
            <a:cxnSpLocks/>
          </p:cNvCxnSpPr>
          <p:nvPr/>
        </p:nvCxnSpPr>
        <p:spPr>
          <a:xfrm>
            <a:off x="4680089" y="2061103"/>
            <a:ext cx="3303566" cy="906247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660F734D-8E89-4264-B08E-D9E2B0761E6B}"/>
              </a:ext>
            </a:extLst>
          </p:cNvPr>
          <p:cNvCxnSpPr>
            <a:cxnSpLocks/>
          </p:cNvCxnSpPr>
          <p:nvPr/>
        </p:nvCxnSpPr>
        <p:spPr>
          <a:xfrm>
            <a:off x="7070953" y="3189053"/>
            <a:ext cx="912703" cy="103985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1ADA00F-5BA1-4AFA-9729-7CD7B3F26710}"/>
              </a:ext>
            </a:extLst>
          </p:cNvPr>
          <p:cNvCxnSpPr>
            <a:cxnSpLocks/>
          </p:cNvCxnSpPr>
          <p:nvPr/>
        </p:nvCxnSpPr>
        <p:spPr>
          <a:xfrm flipV="1">
            <a:off x="6693447" y="3554342"/>
            <a:ext cx="1290208" cy="335564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Winskill, Peter</dc:creator>
  <cp:lastModifiedBy>Winskill, Peter</cp:lastModifiedBy>
  <cp:revision>1</cp:revision>
  <dcterms:created xsi:type="dcterms:W3CDTF">2021-09-22T12:49:19Z</dcterms:created>
  <dcterms:modified xsi:type="dcterms:W3CDTF">2021-09-22T14:02:41Z</dcterms:modified>
</cp:coreProperties>
</file>