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8"/>
  </p:notesMasterIdLst>
  <p:handoutMasterIdLst>
    <p:handoutMasterId r:id="rId9"/>
  </p:handoutMasterIdLst>
  <p:sldIdLst>
    <p:sldId id="947" r:id="rId2"/>
    <p:sldId id="953" r:id="rId3"/>
    <p:sldId id="954" r:id="rId4"/>
    <p:sldId id="962" r:id="rId5"/>
    <p:sldId id="964" r:id="rId6"/>
    <p:sldId id="965" r:id="rId7"/>
  </p:sldIdLst>
  <p:sldSz cx="12192000" cy="6858000"/>
  <p:notesSz cx="6669088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04" userDrawn="1">
          <p15:clr>
            <a:srgbClr val="A4A3A4"/>
          </p15:clr>
        </p15:guide>
        <p15:guide id="3" pos="7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E72"/>
    <a:srgbClr val="960000"/>
    <a:srgbClr val="D8CEC6"/>
    <a:srgbClr val="FFC2AF"/>
    <a:srgbClr val="FFCC66"/>
    <a:srgbClr val="CCFF99"/>
    <a:srgbClr val="008000"/>
    <a:srgbClr val="00009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8980" autoAdjust="0"/>
  </p:normalViewPr>
  <p:slideViewPr>
    <p:cSldViewPr snapToGrid="0">
      <p:cViewPr varScale="1">
        <p:scale>
          <a:sx n="100" d="100"/>
          <a:sy n="100" d="100"/>
        </p:scale>
        <p:origin x="1392" y="160"/>
      </p:cViewPr>
      <p:guideLst>
        <p:guide orient="horz" pos="4032"/>
        <p:guide pos="704"/>
        <p:guide pos="7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214" y="-6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5DE22A8-CE6D-4471-800F-32C4971C27F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32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2CD28B3-E15B-4014-93F9-3F87C934E01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16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672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51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374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4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6511A5-2C9A-7A50-2B7E-D353B2906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63"/>
          <a:stretch/>
        </p:blipFill>
        <p:spPr>
          <a:xfrm>
            <a:off x="10358493" y="19878"/>
            <a:ext cx="1783812" cy="428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23B59-771C-3F12-2560-6695C94315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56" y="108793"/>
            <a:ext cx="2206488" cy="2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FCB7F-F4A8-42E3-9277-CD1CC1307139}"/>
              </a:ext>
            </a:extLst>
          </p:cNvPr>
          <p:cNvSpPr txBox="1"/>
          <p:nvPr/>
        </p:nvSpPr>
        <p:spPr>
          <a:xfrm>
            <a:off x="3505200" y="2425700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mixing via parallel Tempering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 Verity, Pete Winskill</a:t>
            </a:r>
          </a:p>
        </p:txBody>
      </p:sp>
    </p:spTree>
    <p:extLst>
      <p:ext uri="{BB962C8B-B14F-4D97-AF65-F5344CB8AC3E}">
        <p14:creationId xmlns:p14="http://schemas.microsoft.com/office/powerpoint/2010/main" val="165082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Reasons for using PT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20E833-79AF-5D27-4A52-35224D6C7CA6}"/>
              </a:ext>
            </a:extLst>
          </p:cNvPr>
          <p:cNvSpPr txBox="1"/>
          <p:nvPr/>
        </p:nvSpPr>
        <p:spPr>
          <a:xfrm>
            <a:off x="656449" y="2029513"/>
            <a:ext cx="843675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MCMC is very sluggish, mixing very poorly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Revisit quadratic regression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Posterior may contain distinct peaks that are well-separated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process model</a:t>
            </a:r>
          </a:p>
        </p:txBody>
      </p:sp>
    </p:spTree>
    <p:extLst>
      <p:ext uri="{BB962C8B-B14F-4D97-AF65-F5344CB8AC3E}">
        <p14:creationId xmlns:p14="http://schemas.microsoft.com/office/powerpoint/2010/main" val="222300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Process (GP)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9C7AEB8-440A-29A9-A1E6-3F5AC0F41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602" y="1254123"/>
            <a:ext cx="7863698" cy="4552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A6F30-2D84-0480-0754-104A738F6DEC}"/>
              </a:ext>
            </a:extLst>
          </p:cNvPr>
          <p:cNvSpPr txBox="1"/>
          <p:nvPr/>
        </p:nvSpPr>
        <p:spPr>
          <a:xfrm>
            <a:off x="8115300" y="1720840"/>
            <a:ext cx="3825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Underlying function has high autocorrelation</a:t>
            </a: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Capture this autocorrelation in a “kernel”</a:t>
            </a: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has some additional noise</a:t>
            </a: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456CD-B49F-6554-1329-A38C6977065C}"/>
              </a:ext>
            </a:extLst>
          </p:cNvPr>
          <p:cNvSpPr txBox="1"/>
          <p:nvPr/>
        </p:nvSpPr>
        <p:spPr>
          <a:xfrm>
            <a:off x="1189004" y="5837183"/>
            <a:ext cx="692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estimate all the parameters of a GP?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0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FCB7F-F4A8-42E3-9277-CD1CC1307139}"/>
              </a:ext>
            </a:extLst>
          </p:cNvPr>
          <p:cNvSpPr txBox="1"/>
          <p:nvPr/>
        </p:nvSpPr>
        <p:spPr>
          <a:xfrm>
            <a:off x="3505200" y="2721114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5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340E05-DF95-6E2C-84BD-49257A12F4A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causing the bad mixing?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4452FFC-83E5-CEBF-5B4B-4B2F3285F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02" y="733337"/>
            <a:ext cx="8498698" cy="58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340E05-DF95-6E2C-84BD-49257A12F4A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are we getting this problem?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6F5E518D-E844-C6F7-3559-16308B3FA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9"/>
          <a:stretch/>
        </p:blipFill>
        <p:spPr>
          <a:xfrm>
            <a:off x="1409700" y="1054101"/>
            <a:ext cx="8375130" cy="54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579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8967</TotalTime>
  <Words>86</Words>
  <Application>Microsoft Macintosh PowerPoint</Application>
  <PresentationFormat>Widescreen</PresentationFormat>
  <Paragraphs>21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Publications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Verity, Robert J</cp:lastModifiedBy>
  <cp:revision>543</cp:revision>
  <dcterms:modified xsi:type="dcterms:W3CDTF">2024-06-26T13:36:51Z</dcterms:modified>
</cp:coreProperties>
</file>