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00" d="100"/>
          <a:sy n="100" d="100"/>
        </p:scale>
        <p:origin x="33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E8F6-3FF0-184B-FB6A-655EB8FF4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48204-B21F-5DF6-B2FF-DE03A3E13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5280F-473A-763E-6BAD-44C8E8391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7526-D342-644C-BAF3-416B413510CE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F1EE1-44E8-DE09-68CA-558421389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42905-003A-551C-AB94-006B0DF9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3741-BEC4-AA4A-B1B0-C49BAEF4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4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1DF6-89CA-7805-FF96-F1C002125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F3B83-A79B-6D2E-7A2B-9F16A7A28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D3307-1E8E-C5FF-8438-6392E30D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7526-D342-644C-BAF3-416B413510CE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F8E9-53CF-5CA1-3A4A-06625EE8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52CA3-B731-4E15-150F-BF643BAAA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3741-BEC4-AA4A-B1B0-C49BAEF4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5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16A39-4969-D0B3-6E44-9E128ECA3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1E95C-5B99-C6B4-2F62-080AE04E2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7FD86-563F-FF2E-A924-92132AC2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7526-D342-644C-BAF3-416B413510CE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918BA-07E2-02E3-21EF-CAFDE3698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D9B95-C246-C2FF-B8BA-5BA45AF49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3741-BEC4-AA4A-B1B0-C49BAEF4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5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F830-5A9D-CD79-9B22-FE24A7A53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53ACF-DF40-B781-ED6C-6E15F8722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CDBCA-3E24-5638-7538-F306C871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7526-D342-644C-BAF3-416B413510CE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B864A-D195-795F-AA6A-A653FCB20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B8EA3-88B7-CD73-794D-EA174C5D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3741-BEC4-AA4A-B1B0-C49BAEF4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5E588-D40E-7236-60B2-FDECC362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FD0C0-833B-E104-DDC8-ABC47C302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C053B-3415-A655-3FA8-312E8455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7526-D342-644C-BAF3-416B413510CE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DE3D2-8099-5C6C-C43D-640A90AD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CA45-3100-D136-7A0A-DA7106DB2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3741-BEC4-AA4A-B1B0-C49BAEF4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0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58D3-0C36-894B-7717-546D8698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CF34D-7144-4624-466E-23CEE9C26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74706-01FB-1F64-AADE-C02D51969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0F3D0-8FF9-B12A-3A8D-72F557B15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7526-D342-644C-BAF3-416B413510CE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AA6CB-7F62-C1CD-CC28-A4377F66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C27D0-99D7-738C-B35E-D26C5B54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3741-BEC4-AA4A-B1B0-C49BAEF4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EBC9-EF05-1507-56D5-7EE31AE76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EA2BD-F64F-B411-1CB1-FFAF3408C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6A8F4-B227-73FC-8121-96F5769A2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AD263B-1CBA-6C36-FA75-92E879834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91838B-EC6F-24CC-0000-7EA8759D5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F20BE-5202-0A44-C772-7C5522E2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7526-D342-644C-BAF3-416B413510CE}" type="datetimeFigureOut">
              <a:rPr lang="en-US" smtClean="0"/>
              <a:t>6/10/24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5BE5B3-457D-E3F7-91EA-89705525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C45691-2509-E83E-1D98-ABE71B963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3741-BEC4-AA4A-B1B0-C49BAEF4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74323-F108-25FD-6E70-37345774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E1C47A-2CA7-6915-5D6F-04587B6D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7526-D342-644C-BAF3-416B413510CE}" type="datetimeFigureOut">
              <a:rPr lang="en-US" smtClean="0"/>
              <a:t>6/10/24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0CEF4-B5D2-A946-FAA8-B85269297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8DE0A-F18F-C93A-0B7A-A2FD7D58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3741-BEC4-AA4A-B1B0-C49BAEF4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14C657-50CD-72BB-120E-4333E782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7526-D342-644C-BAF3-416B413510CE}" type="datetimeFigureOut">
              <a:rPr lang="en-US" smtClean="0"/>
              <a:t>6/10/24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59488-F742-3D5B-3FA2-01AF2436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5BAF2-82E3-C52D-79B8-AA882981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3741-BEC4-AA4A-B1B0-C49BAEF4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3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39334-108A-98BE-7B11-320B71DA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28017-1638-67DC-FB7C-B9D0C3D1E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E0E60-62D0-4B66-CEA9-B41158EB3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F1CA4-5708-F447-C402-F9504BFC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7526-D342-644C-BAF3-416B413510CE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C4C16-4C08-A2C9-EADA-0241B1A4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133EF-0F8F-DE29-22A1-CDC51119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3741-BEC4-AA4A-B1B0-C49BAEF4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4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FFBE-B0D6-CCB1-9D75-8BAF8D6A1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812A9D-247F-FA34-FCB8-1DD0878E6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09518-1D2C-ED44-F1FE-40CD0D583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C1A90-DCAE-3C66-55F3-1DEE1ECFE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7526-D342-644C-BAF3-416B413510CE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E85E0-09E3-69AA-789F-38D855A6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4CA78-0BEA-E832-AF36-4A08F24D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13741-BEC4-AA4A-B1B0-C49BAEF4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1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DAF0BF-58A6-4A48-532E-F1D109C54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B21D8-1B3D-D16F-513B-6DD65EE52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10EA9-1727-88A5-A6D1-E72E35F62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5E7526-D342-644C-BAF3-416B413510CE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17F61-311B-8DB3-8C3D-7729B9549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F6AE1-A5C2-9D83-AD8A-5DCE9E6F0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813741-BEC4-AA4A-B1B0-C49BAEF4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8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lines and dots&#10;&#10;Description automatically generated">
            <a:extLst>
              <a:ext uri="{FF2B5EF4-FFF2-40B4-BE49-F238E27FC236}">
                <a16:creationId xmlns:a16="http://schemas.microsoft.com/office/drawing/2014/main" id="{93BC75FE-ECD6-A36B-466E-A953E17FF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42" y="1500660"/>
            <a:ext cx="6455079" cy="4245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AD9CA2-545B-8DA5-44B9-F95F8617A3CC}"/>
              </a:ext>
            </a:extLst>
          </p:cNvPr>
          <p:cNvSpPr txBox="1"/>
          <p:nvPr/>
        </p:nvSpPr>
        <p:spPr>
          <a:xfrm>
            <a:off x="5808784" y="2047631"/>
            <a:ext cx="156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Outcome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15FE86-FCF7-A263-14F7-14CA512EB49C}"/>
                  </a:ext>
                </a:extLst>
              </p:cNvPr>
              <p:cNvSpPr txBox="1"/>
              <p:nvPr/>
            </p:nvSpPr>
            <p:spPr>
              <a:xfrm>
                <a:off x="7775754" y="2047631"/>
                <a:ext cx="1563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&lt;−1.96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15FE86-FCF7-A263-14F7-14CA512EB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754" y="2047631"/>
                <a:ext cx="15630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46E1DF0-A354-042E-62D9-404CBF6C9283}"/>
              </a:ext>
            </a:extLst>
          </p:cNvPr>
          <p:cNvSpPr txBox="1"/>
          <p:nvPr/>
        </p:nvSpPr>
        <p:spPr>
          <a:xfrm>
            <a:off x="5808784" y="3244334"/>
            <a:ext cx="156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Outcome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EB2C04-FCC9-07CC-9CF6-5F7310FD0256}"/>
                  </a:ext>
                </a:extLst>
              </p:cNvPr>
              <p:cNvSpPr txBox="1"/>
              <p:nvPr/>
            </p:nvSpPr>
            <p:spPr>
              <a:xfrm>
                <a:off x="7775754" y="3244334"/>
                <a:ext cx="1563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&gt;1.96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EB2C04-FCC9-07CC-9CF6-5F7310FD0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754" y="3244334"/>
                <a:ext cx="15630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537DFCC-96E4-BB51-8D88-F7975395ED13}"/>
              </a:ext>
            </a:extLst>
          </p:cNvPr>
          <p:cNvSpPr txBox="1"/>
          <p:nvPr/>
        </p:nvSpPr>
        <p:spPr>
          <a:xfrm>
            <a:off x="5808784" y="4441037"/>
            <a:ext cx="156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Outcome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E70DBA-95DF-5733-1BC9-2EBF1C24D5B6}"/>
                  </a:ext>
                </a:extLst>
              </p:cNvPr>
              <p:cNvSpPr txBox="1"/>
              <p:nvPr/>
            </p:nvSpPr>
            <p:spPr>
              <a:xfrm>
                <a:off x="7522337" y="4441037"/>
                <a:ext cx="2069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−1.96&lt;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&lt;1.96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E70DBA-95DF-5733-1BC9-2EBF1C24D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337" y="4441037"/>
                <a:ext cx="206991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580091E-40FC-FEA1-F088-6F737C9E5032}"/>
              </a:ext>
            </a:extLst>
          </p:cNvPr>
          <p:cNvSpPr txBox="1"/>
          <p:nvPr/>
        </p:nvSpPr>
        <p:spPr>
          <a:xfrm>
            <a:off x="9428928" y="4441037"/>
            <a:ext cx="206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Helvetica" pitchFamily="2" charset="0"/>
              </a:rPr>
              <a:t>Non-significant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5E6FDB-71F6-37CD-3A3C-59A1E7E7B8AA}"/>
              </a:ext>
            </a:extLst>
          </p:cNvPr>
          <p:cNvSpPr/>
          <p:nvPr/>
        </p:nvSpPr>
        <p:spPr>
          <a:xfrm>
            <a:off x="521042" y="1089498"/>
            <a:ext cx="4741622" cy="778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8C81FD-B733-9BDE-B3D4-30AE943038D0}"/>
              </a:ext>
            </a:extLst>
          </p:cNvPr>
          <p:cNvSpPr txBox="1"/>
          <p:nvPr/>
        </p:nvSpPr>
        <p:spPr>
          <a:xfrm>
            <a:off x="1935804" y="1128727"/>
            <a:ext cx="528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" pitchFamily="2" charset="0"/>
              </a:rPr>
              <a:t>Confidence Interval interpretation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688CB3-7A8E-310F-F318-C860FC6DA9D8}"/>
              </a:ext>
            </a:extLst>
          </p:cNvPr>
          <p:cNvSpPr txBox="1"/>
          <p:nvPr/>
        </p:nvSpPr>
        <p:spPr>
          <a:xfrm>
            <a:off x="7522337" y="1112108"/>
            <a:ext cx="4086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Helvetica" pitchFamily="2" charset="0"/>
              </a:rPr>
              <a:t>Z-test interpretation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269652-9EA2-8991-6EC2-64712C7787CE}"/>
              </a:ext>
            </a:extLst>
          </p:cNvPr>
          <p:cNvSpPr/>
          <p:nvPr/>
        </p:nvSpPr>
        <p:spPr>
          <a:xfrm>
            <a:off x="673442" y="1478604"/>
            <a:ext cx="364175" cy="4245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C89306-1AA7-9F16-64E6-3B8FE024E6F5}"/>
              </a:ext>
            </a:extLst>
          </p:cNvPr>
          <p:cNvSpPr/>
          <p:nvPr/>
        </p:nvSpPr>
        <p:spPr>
          <a:xfrm>
            <a:off x="686142" y="4884334"/>
            <a:ext cx="1648226" cy="778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7DFB19-AF50-E0CD-84E0-8651AEAC3378}"/>
              </a:ext>
            </a:extLst>
          </p:cNvPr>
          <p:cNvSpPr/>
          <p:nvPr/>
        </p:nvSpPr>
        <p:spPr>
          <a:xfrm>
            <a:off x="5710136" y="4967679"/>
            <a:ext cx="2275268" cy="778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CD2D63-5B7D-BAB3-A16E-C6C9686F3659}"/>
              </a:ext>
            </a:extLst>
          </p:cNvPr>
          <p:cNvSpPr txBox="1"/>
          <p:nvPr/>
        </p:nvSpPr>
        <p:spPr>
          <a:xfrm>
            <a:off x="9682344" y="1916826"/>
            <a:ext cx="156307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  <a:latin typeface="Helvetica" pitchFamily="2" charset="0"/>
              </a:rPr>
              <a:t>Significant</a:t>
            </a:r>
          </a:p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  <a:latin typeface="Helvetica" pitchFamily="2" charset="0"/>
              </a:rPr>
              <a:t>negative direction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E48AD4-6981-CB82-CE19-BFD1AA1FE54C}"/>
              </a:ext>
            </a:extLst>
          </p:cNvPr>
          <p:cNvSpPr txBox="1"/>
          <p:nvPr/>
        </p:nvSpPr>
        <p:spPr>
          <a:xfrm>
            <a:off x="9682344" y="3113529"/>
            <a:ext cx="156307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  <a:latin typeface="Helvetica" pitchFamily="2" charset="0"/>
              </a:rPr>
              <a:t>Significant</a:t>
            </a:r>
          </a:p>
          <a:p>
            <a:pPr algn="ctr"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  <a:latin typeface="Helvetica" pitchFamily="2" charset="0"/>
              </a:rPr>
              <a:t>positive direction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0ADCBB6-B0C5-4B57-55A9-D1D39242816E}"/>
              </a:ext>
            </a:extLst>
          </p:cNvPr>
          <p:cNvCxnSpPr/>
          <p:nvPr/>
        </p:nvCxnSpPr>
        <p:spPr>
          <a:xfrm>
            <a:off x="2489200" y="1498059"/>
            <a:ext cx="40757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EBC012-156E-FD41-F6DE-579C221D7168}"/>
              </a:ext>
            </a:extLst>
          </p:cNvPr>
          <p:cNvCxnSpPr>
            <a:cxnSpLocks/>
          </p:cNvCxnSpPr>
          <p:nvPr/>
        </p:nvCxnSpPr>
        <p:spPr>
          <a:xfrm>
            <a:off x="8140700" y="1498059"/>
            <a:ext cx="2844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718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Verity, Robert J</dc:creator>
  <cp:lastModifiedBy>Verity, Robert J</cp:lastModifiedBy>
  <cp:revision>3</cp:revision>
  <cp:lastPrinted>2024-06-10T12:46:21Z</cp:lastPrinted>
  <dcterms:created xsi:type="dcterms:W3CDTF">2024-06-10T12:33:17Z</dcterms:created>
  <dcterms:modified xsi:type="dcterms:W3CDTF">2024-06-10T12:50:35Z</dcterms:modified>
</cp:coreProperties>
</file>