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C87F-69AA-4E6F-9BB6-1B4DD4D43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BE25-386E-4DDB-8061-CE99EDA30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41F4-A4E0-4145-ADC6-82254AF8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6E0A-E337-41E9-9698-EC487B20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5887-F644-4459-B86C-74F2CEA7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4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F643-0DBB-46EA-B5F8-4461340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BAE86-7AC3-43A2-9CD5-7A9CF6C80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B82C-90B5-4DB9-9468-FC739009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C99F-D35C-4863-A33D-FFB537A8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E9EF-1042-41C3-89CC-FBFF77B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5B37A-A957-4F13-8B18-80DE07802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7202C-B1E7-41DA-BD2F-C2716799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29F3-ED3C-4B36-BA54-37F0E8BA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B95A8-7BB6-4435-A06D-0871A5BA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CB1A-0BDB-45DE-B562-02BD3A01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75AA-677D-4F30-B00C-6BBCC1D1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D98F-D490-4C26-8843-1B219D4A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E513-4E06-40CF-A347-14F578F2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2778-F6BB-4B29-9AB7-6DC7C76B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EDEB-2F10-4B44-B0E3-898ECD47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379-3D4C-4D43-88C4-547086D4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2199-9C18-4528-BDE3-CDC242A66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13FD-F5C6-446F-92D3-21CED8EB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D602-2366-4306-BDDE-10439598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E313-E8AD-47A0-8E1A-37FF1297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6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4D63-2C1B-4578-AF38-1C725016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007B-6DA3-490D-9B7E-68153D361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3957-58F7-4FB1-B856-9C5258DD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DAA0D-68D0-4978-A362-9268F8F2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2557D-5E6E-4FC6-BC32-B2C4E5DC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10F1-2DFD-4A45-9415-F4847664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0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FF8-5165-4E56-B346-ED9600C2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0EBCF-6533-4DEB-BD68-5E2C1BC0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AB045-E4F6-4497-A064-4D7D90B1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EB416-A3E0-4080-9B27-4A9CAEAEE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96A28-8C98-4FA3-8EAC-6E3DB9534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44138-EF26-48B9-9AE2-E9619FE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83BE5-4AE1-4717-8104-3EC12A33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CB89A-542E-4AB2-A10F-E935CF97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68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1BE0-44BB-406E-90DC-7F5012EE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88756-EE94-4DD3-9E95-C1387DCF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D615F-7613-4E73-81DA-D1343D38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D13B2-6F54-4DC5-91B3-B28FA3D2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96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9065A-7A96-46DD-9653-F29225E9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80772-C81D-4897-BEE6-7EFEAF83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2E125-AD03-4E7B-9F5C-9DF8DF6E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8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F13F-E9F7-44C6-89F1-AD93BF16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CDC5-E117-455E-A629-085DB732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F9CA7-B785-4AA0-957E-A2B1E4AD6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A455-9E30-4F19-9934-358845DB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CA52-0D11-4A8C-93E8-209EEE1E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F899F-4CCA-4995-9130-99BE8B1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0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F97B-E771-481F-92A6-D983516E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75B17-D819-4FC0-AE04-5FDDF050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370E2-EFE0-4609-A749-520C3DB5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06DB0-C2BE-4C89-B5D4-72689C18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C9E64-1EE4-438F-88F5-705D896C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0987A-0D68-4A84-BB93-6E339C51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72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B4188-18DA-4295-B243-39D2CEDA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68503-6A9F-4AA5-84DB-68A534DE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109D-7E28-4FBE-B88F-C9541D3BF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D1BD-4BDE-460E-9E91-B73EDBACF9DB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B95C-95D4-4E09-BED6-A69CE8710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8BAE-4A94-48CE-B4BC-FF50AA94B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486E-2951-425E-B5B5-FFA1D259F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4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697098B-3929-40C0-A0F4-F3141B25FC43}"/>
              </a:ext>
            </a:extLst>
          </p:cNvPr>
          <p:cNvGrpSpPr/>
          <p:nvPr/>
        </p:nvGrpSpPr>
        <p:grpSpPr>
          <a:xfrm>
            <a:off x="3508587" y="355707"/>
            <a:ext cx="4846638" cy="5984875"/>
            <a:chOff x="3508587" y="355707"/>
            <a:chExt cx="4846638" cy="598487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B5297DB-61E3-4BAD-9139-15348A93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787" y="719244"/>
              <a:ext cx="1887538" cy="12430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Records identified from*: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Databases (n = 1573)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0291FD5-B844-4444-B587-9E29EE4C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050" y="719244"/>
              <a:ext cx="1887537" cy="12430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Records removed </a:t>
              </a:r>
              <a:r>
                <a:rPr kumimoji="0" lang="en-AU" altLang="en-U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before screening</a:t>
              </a: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: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Duplicate records removed  (n = 210) 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BF882E4-41EF-4468-A415-22B60659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787" y="2340082"/>
              <a:ext cx="1887538" cy="5270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Records screened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(n = 1363)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9931013B-4AEE-4365-9068-880B97DC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987" y="2340082"/>
              <a:ext cx="1887538" cy="5270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Records excluded</a:t>
              </a:r>
              <a:endParaRPr kumimoji="0" lang="en-AU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(n = 1077)</a:t>
              </a:r>
              <a:endParaRPr kumimoji="0" lang="en-AU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9B8ADBD-98EB-4630-B7B8-BA54A35A8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375" y="3214794"/>
              <a:ext cx="1887537" cy="5270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Reports sought for retrieval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(n = 1363)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1225309E-57DE-4E20-AF7E-F5DC72424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575" y="3233844"/>
              <a:ext cx="1887537" cy="5270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Reports not retrieved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(n = 0)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4D7A20E-5807-4892-B30F-18977003F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962" y="4081569"/>
              <a:ext cx="1887538" cy="5270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Reports assessed for eligibility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(n = 286)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13012BF-66B6-4E10-9B98-DBD039612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87" y="4079982"/>
              <a:ext cx="1887538" cy="22606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Reports excluded: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Vaccination is not the outcome variable (n = 108)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 heterogeneity or no vaccine inequity (n = 31)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Editorial/ commentary/ opinion/ news article not using empirical data (n = 15)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Duplicate (n = 8)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 full text available (n = 5)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Review (n = 5)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Not in the English language (n = 4)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Not peer reviewed (n = 1)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 LMICs (n = 1)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CCB7BF75-5ECF-4DB7-8CE3-93D4ED19F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737" y="5440469"/>
              <a:ext cx="1887538" cy="7239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Studies included in review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(n = 108)</a:t>
              </a:r>
              <a:endParaRPr kumimoji="0" lang="en-AU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182A92-4EBC-4F63-A172-C1D85754DE55}"/>
                </a:ext>
              </a:extLst>
            </p:cNvPr>
            <p:cNvCxnSpPr/>
            <p:nvPr/>
          </p:nvCxnSpPr>
          <p:spPr>
            <a:xfrm>
              <a:off x="5883805" y="1306830"/>
              <a:ext cx="5632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8B3CCB-4D14-4896-B972-AC4230F47A44}"/>
                </a:ext>
              </a:extLst>
            </p:cNvPr>
            <p:cNvCxnSpPr/>
            <p:nvPr/>
          </p:nvCxnSpPr>
          <p:spPr>
            <a:xfrm>
              <a:off x="5883805" y="2580006"/>
              <a:ext cx="5632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B55778C-C8E8-477A-9767-68AF4BDE1369}"/>
                </a:ext>
              </a:extLst>
            </p:cNvPr>
            <p:cNvCxnSpPr/>
            <p:nvPr/>
          </p:nvCxnSpPr>
          <p:spPr>
            <a:xfrm>
              <a:off x="5883805" y="3429000"/>
              <a:ext cx="5632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C85F23-639A-4731-A44E-9C005C4D696A}"/>
                </a:ext>
              </a:extLst>
            </p:cNvPr>
            <p:cNvCxnSpPr/>
            <p:nvPr/>
          </p:nvCxnSpPr>
          <p:spPr>
            <a:xfrm>
              <a:off x="5904442" y="4332606"/>
              <a:ext cx="5632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Alternate Process 29">
              <a:extLst>
                <a:ext uri="{FF2B5EF4-FFF2-40B4-BE49-F238E27FC236}">
                  <a16:creationId xmlns:a16="http://schemas.microsoft.com/office/drawing/2014/main" id="{57C21E94-7B54-4B47-A7C2-457F2731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725" y="355707"/>
              <a:ext cx="4344987" cy="263525"/>
            </a:xfrm>
            <a:prstGeom prst="flowChartAlternateProcess">
              <a:avLst/>
            </a:prstGeom>
            <a:solidFill>
              <a:srgbClr val="FFC000"/>
            </a:solidFill>
            <a:ln w="12700">
              <a:solidFill>
                <a:srgbClr val="7F5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Identification of studies via databases and registers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Flowchart: Alternate Process 31">
              <a:extLst>
                <a:ext uri="{FF2B5EF4-FFF2-40B4-BE49-F238E27FC236}">
                  <a16:creationId xmlns:a16="http://schemas.microsoft.com/office/drawing/2014/main" id="{7C386AA1-0D52-45DB-8BC3-B21F2AC4A3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003763" y="1224069"/>
              <a:ext cx="1276350" cy="263525"/>
            </a:xfrm>
            <a:prstGeom prst="flowChartAlternateProcess">
              <a:avLst/>
            </a:prstGeom>
            <a:solidFill>
              <a:srgbClr val="9CC2E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Identification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Flowchart: Alternate Process 32">
              <a:extLst>
                <a:ext uri="{FF2B5EF4-FFF2-40B4-BE49-F238E27FC236}">
                  <a16:creationId xmlns:a16="http://schemas.microsoft.com/office/drawing/2014/main" id="{40B459E8-0B76-4A98-94D3-C0698A571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6525" y="3667231"/>
              <a:ext cx="2787650" cy="263525"/>
            </a:xfrm>
            <a:prstGeom prst="flowChartAlternateProcess">
              <a:avLst/>
            </a:prstGeom>
            <a:solidFill>
              <a:srgbClr val="9CC2E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Screening</a:t>
              </a:r>
              <a:endParaRPr kumimoji="0" lang="en-AU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Flowchart: Alternate Process 33">
              <a:extLst>
                <a:ext uri="{FF2B5EF4-FFF2-40B4-BE49-F238E27FC236}">
                  <a16:creationId xmlns:a16="http://schemas.microsoft.com/office/drawing/2014/main" id="{7C0A6B75-A2E9-4268-BF24-38A5A1FE6D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73637" y="5681769"/>
              <a:ext cx="765175" cy="263525"/>
            </a:xfrm>
            <a:prstGeom prst="flowChartAlternateProcess">
              <a:avLst/>
            </a:prstGeom>
            <a:solidFill>
              <a:srgbClr val="9CC2E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Included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E17380-2BAC-420A-9EA8-D74D9601E89E}"/>
                </a:ext>
              </a:extLst>
            </p:cNvPr>
            <p:cNvCxnSpPr/>
            <p:nvPr/>
          </p:nvCxnSpPr>
          <p:spPr>
            <a:xfrm>
              <a:off x="4835737" y="2058777"/>
              <a:ext cx="0" cy="28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3F1742-AB3E-4F5A-831E-15FB9B09C51B}"/>
                </a:ext>
              </a:extLst>
            </p:cNvPr>
            <p:cNvCxnSpPr/>
            <p:nvPr/>
          </p:nvCxnSpPr>
          <p:spPr>
            <a:xfrm>
              <a:off x="4835737" y="2911899"/>
              <a:ext cx="0" cy="28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80822E-CEBD-4A16-A4A2-74B4AC70458B}"/>
                </a:ext>
              </a:extLst>
            </p:cNvPr>
            <p:cNvCxnSpPr/>
            <p:nvPr/>
          </p:nvCxnSpPr>
          <p:spPr>
            <a:xfrm>
              <a:off x="4835737" y="3798677"/>
              <a:ext cx="0" cy="281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F19141-98A2-4063-B43D-134913ACC271}"/>
                </a:ext>
              </a:extLst>
            </p:cNvPr>
            <p:cNvCxnSpPr/>
            <p:nvPr/>
          </p:nvCxnSpPr>
          <p:spPr>
            <a:xfrm>
              <a:off x="4838277" y="4684819"/>
              <a:ext cx="0" cy="746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18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Gaythorpe, Katy</dc:creator>
  <cp:lastModifiedBy>Gaythorpe, Katy</cp:lastModifiedBy>
  <cp:revision>2</cp:revision>
  <dcterms:created xsi:type="dcterms:W3CDTF">2022-01-05T10:25:02Z</dcterms:created>
  <dcterms:modified xsi:type="dcterms:W3CDTF">2022-01-05T10:38:24Z</dcterms:modified>
</cp:coreProperties>
</file>