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199">
                <a:solidFill>
                  <a:srgbClr val="474233"/>
                </a:solidFill>
                <a:latin typeface="Tw Cen MT Condensed"/>
              </a:rPr>
              <a:t>Klik om stijl te bewerken</a:t>
            </a:r>
            <a:endParaRPr lang="en-US" sz="50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9516153-CF47-4B46-A56B-0C7719125C88}" type="datetime">
              <a:rPr lang="en-US" sz="1000" b="0" strike="noStrike" spc="-1">
                <a:solidFill>
                  <a:srgbClr val="474233"/>
                </a:solidFill>
                <a:latin typeface="Tw Cen MT Condensed"/>
              </a:rPr>
              <a:t>9/16/2018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2E84434-AB62-4E79-BC8D-17E83E1A445E}" type="slidenum">
              <a:rPr lang="en-US" sz="1000" b="0" strike="noStrike" spc="-1">
                <a:solidFill>
                  <a:srgbClr val="474233"/>
                </a:solidFill>
                <a:latin typeface="Tw Cen MT Condensed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E2B21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E2B21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E2B21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E2B21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E2B21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E2B21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E2B21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474233"/>
                </a:solidFill>
                <a:latin typeface="Tw Cen MT Condensed"/>
              </a:rPr>
              <a:t>Klik om stijl te bewerken</a:t>
            </a:r>
            <a:endParaRPr lang="en-US" sz="50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CBEBD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2E2B21"/>
                </a:solidFill>
                <a:latin typeface="Tw Cen MT"/>
              </a:rPr>
              <a:t>Tekststijl van het model bewerken</a:t>
            </a:r>
          </a:p>
          <a:p>
            <a:pPr marL="265320" lvl="1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lang="en-US" sz="1800" b="0" strike="noStrike" spc="-1">
                <a:solidFill>
                  <a:srgbClr val="2E2B21"/>
                </a:solidFill>
                <a:latin typeface="Tw Cen MT"/>
              </a:rPr>
              <a:t>Tweede niveau</a:t>
            </a:r>
          </a:p>
          <a:p>
            <a:pPr marL="448200" lvl="2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lang="en-US" sz="1400" b="0" strike="noStrike" spc="-1">
                <a:solidFill>
                  <a:srgbClr val="2E2B21"/>
                </a:solidFill>
                <a:latin typeface="Tw Cen MT"/>
              </a:rPr>
              <a:t>Derde niveau</a:t>
            </a:r>
          </a:p>
          <a:p>
            <a:pPr marL="594360" lvl="3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lang="en-US" sz="1400" b="0" strike="noStrike" spc="-1">
                <a:solidFill>
                  <a:srgbClr val="2E2B21"/>
                </a:solidFill>
                <a:latin typeface="Tw Cen MT"/>
              </a:rPr>
              <a:t>Vierde niveau</a:t>
            </a:r>
          </a:p>
          <a:p>
            <a:pPr marL="777240" lvl="4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lang="en-US" sz="1400" b="0" strike="noStrike" spc="-1">
                <a:solidFill>
                  <a:srgbClr val="2E2B21"/>
                </a:solidFill>
                <a:latin typeface="Tw Cen MT"/>
              </a:rPr>
              <a:t>Vijfde niveau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F0A0744-549B-40FF-AED7-DD6C0EAB095E}" type="datetime">
              <a:rPr lang="en-US" sz="1000" b="0" strike="noStrike" spc="-1">
                <a:solidFill>
                  <a:srgbClr val="474233"/>
                </a:solidFill>
                <a:latin typeface="Tw Cen MT Condensed"/>
              </a:rPr>
              <a:t>9/16/2018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548DADC-6556-44AE-B6C6-827312BCA841}" type="slidenum">
              <a:rPr lang="en-US" sz="1000" b="0" strike="noStrike" spc="-1">
                <a:solidFill>
                  <a:srgbClr val="474233"/>
                </a:solidFill>
                <a:latin typeface="Tw Cen MT Condensed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93800" y="1434960"/>
            <a:ext cx="8394480" cy="2333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199">
                <a:solidFill>
                  <a:srgbClr val="474233"/>
                </a:solidFill>
                <a:latin typeface="Tw Cen MT Condensed"/>
              </a:rPr>
              <a:t>Smart Energy System</a:t>
            </a:r>
            <a:br/>
            <a:r>
              <a:rPr lang="en-US" sz="2700" b="0" strike="noStrike" cap="all" spc="199">
                <a:solidFill>
                  <a:srgbClr val="474233"/>
                </a:solidFill>
                <a:latin typeface="Tw Cen MT Condensed"/>
              </a:rPr>
              <a:t>Project Architecture</a:t>
            </a:r>
            <a:br/>
            <a:endParaRPr lang="en-US" sz="27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773745" y="4758375"/>
            <a:ext cx="497592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Aft>
                <a:spcPts val="201"/>
              </a:spcAft>
            </a:pPr>
            <a:r>
              <a:rPr lang="en-US" sz="1800" b="0" strike="noStrike" spc="-1" dirty="0">
                <a:solidFill>
                  <a:srgbClr val="474233"/>
                </a:solidFill>
                <a:latin typeface="Tw Cen MT"/>
              </a:rPr>
              <a:t>Neha Bari </a:t>
            </a:r>
            <a:r>
              <a:rPr lang="en-US" sz="1800" b="0" strike="noStrike" spc="-1" dirty="0" err="1">
                <a:solidFill>
                  <a:srgbClr val="474233"/>
                </a:solidFill>
                <a:latin typeface="Tw Cen MT"/>
              </a:rPr>
              <a:t>Tamboli</a:t>
            </a:r>
            <a:r>
              <a:rPr lang="en-US" sz="1800" b="0" strike="noStrike" spc="-1" dirty="0">
                <a:solidFill>
                  <a:srgbClr val="474233"/>
                </a:solidFill>
                <a:latin typeface="Tw Cen MT"/>
              </a:rPr>
              <a:t>, Diego Cabo and Thomas van Dongen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474233"/>
                </a:solidFill>
                <a:latin typeface="Tw Cen MT Condensed"/>
              </a:rPr>
              <a:t>How everything works together</a:t>
            </a:r>
            <a:endParaRPr lang="en-US" sz="50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U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0" name="Afbeelding 6"/>
          <p:cNvPicPr/>
          <p:nvPr/>
        </p:nvPicPr>
        <p:blipFill>
          <a:blip r:embed="rId2"/>
          <a:stretch/>
        </p:blipFill>
        <p:spPr>
          <a:xfrm>
            <a:off x="2207016" y="1863210"/>
            <a:ext cx="7354007" cy="1685640"/>
          </a:xfrm>
          <a:prstGeom prst="rect">
            <a:avLst/>
          </a:prstGeom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6D94A8-759D-405E-8D75-34D27882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16" y="3766090"/>
            <a:ext cx="7485157" cy="2560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474233"/>
                </a:solidFill>
                <a:latin typeface="Tw Cen MT Condensed"/>
              </a:rPr>
              <a:t>Technology Stack</a:t>
            </a:r>
            <a:endParaRPr lang="en-US" sz="5000" b="0" strike="noStrike" spc="-1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2" name="Tijdelijke aanduiding voor inhoud 3"/>
          <p:cNvPicPr/>
          <p:nvPr/>
        </p:nvPicPr>
        <p:blipFill>
          <a:blip r:embed="rId2"/>
          <a:stretch/>
        </p:blipFill>
        <p:spPr>
          <a:xfrm>
            <a:off x="2257920" y="2084760"/>
            <a:ext cx="6827760" cy="37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474233"/>
                </a:solidFill>
                <a:latin typeface="Tw Cen MT Condensed"/>
              </a:rPr>
              <a:t>Front end idea</a:t>
            </a:r>
            <a:endParaRPr lang="en-US" sz="5000" b="0" strike="noStrike" spc="-1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4" name="Tijdelijke aanduiding voor inhoud 4"/>
          <p:cNvPicPr/>
          <p:nvPr/>
        </p:nvPicPr>
        <p:blipFill>
          <a:blip r:embed="rId2"/>
          <a:stretch/>
        </p:blipFill>
        <p:spPr>
          <a:xfrm>
            <a:off x="1024200" y="1714680"/>
            <a:ext cx="8932320" cy="470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474233"/>
                </a:solidFill>
                <a:latin typeface="Tw Cen MT Condensed"/>
              </a:rPr>
              <a:t>Database</a:t>
            </a:r>
            <a:endParaRPr lang="en-US" sz="5000" b="0" strike="noStrike" spc="-1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6" name="Tijdelijke aanduiding voor inhoud 3"/>
          <p:cNvPicPr/>
          <p:nvPr/>
        </p:nvPicPr>
        <p:blipFill>
          <a:blip r:embed="rId2"/>
          <a:stretch/>
        </p:blipFill>
        <p:spPr>
          <a:xfrm>
            <a:off x="2461680" y="1765440"/>
            <a:ext cx="6845040" cy="40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23</Words>
  <Application>Microsoft Office PowerPoint</Application>
  <PresentationFormat>Breedbeeld</PresentationFormat>
  <Paragraphs>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5" baseType="lpstr">
      <vt:lpstr>Arial</vt:lpstr>
      <vt:lpstr>DejaVu Sans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Energy System</dc:title>
  <dc:subject/>
  <dc:creator>Thomas van Dongen</dc:creator>
  <dc:description/>
  <cp:lastModifiedBy>Thomas van Dongen</cp:lastModifiedBy>
  <cp:revision>10</cp:revision>
  <dcterms:created xsi:type="dcterms:W3CDTF">2018-09-16T13:33:03Z</dcterms:created>
  <dcterms:modified xsi:type="dcterms:W3CDTF">2018-09-16T16:35:10Z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