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474233"/>
                </a:solidFill>
                <a:latin typeface="Tw Cen MT Condensed"/>
              </a:rPr>
              <a:t>Klik om stijl te bewerken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516153-CF47-4B46-A56B-0C7719125C88}" type="datetime">
              <a:rPr b="0" lang="en-US" sz="1000" spc="-1" strike="noStrike">
                <a:solidFill>
                  <a:srgbClr val="474233"/>
                </a:solidFill>
                <a:latin typeface="Tw Cen MT Condensed"/>
              </a:rPr>
              <a:t>9/16/18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E84434-AB62-4E79-BC8D-17E83E1A445E}" type="slidenum">
              <a:rPr b="0" lang="en-US" sz="1000" spc="-1" strike="noStrike">
                <a:solidFill>
                  <a:srgbClr val="474233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e2b21"/>
                </a:solidFill>
                <a:latin typeface="Tw Cen MT"/>
              </a:rPr>
              <a:t>Click to edit the outline text format</a:t>
            </a:r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Second Outline Level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Third Outline Level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Fourth Outline Level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e2b21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2e2b21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e2b21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2e2b21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e2b21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474233"/>
                </a:solidFill>
                <a:latin typeface="Tw Cen MT Condensed"/>
              </a:rPr>
              <a:t>Klik om stijl te bewerken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cbebd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2e2b21"/>
                </a:solidFill>
                <a:latin typeface="Tw Cen MT"/>
              </a:rPr>
              <a:t>Tekststijl van het model bewerken</a:t>
            </a:r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2e2b21"/>
                </a:solidFill>
                <a:latin typeface="Tw Cen MT"/>
              </a:rPr>
              <a:t>Tweede niveau</a:t>
            </a:r>
            <a:endParaRPr b="0" lang="en-US" sz="1800" spc="-1" strike="noStrike">
              <a:solidFill>
                <a:srgbClr val="2e2b21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Derde niveau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Vierde niveau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cbebd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2e2b21"/>
                </a:solidFill>
                <a:latin typeface="Tw Cen MT"/>
              </a:rPr>
              <a:t>Vijfde niveau</a:t>
            </a:r>
            <a:endParaRPr b="0" lang="en-US" sz="14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F0A0744-549B-40FF-AED7-DD6C0EAB095E}" type="datetime">
              <a:rPr b="0" lang="en-US" sz="1000" spc="-1" strike="noStrike">
                <a:solidFill>
                  <a:srgbClr val="474233"/>
                </a:solidFill>
                <a:latin typeface="Tw Cen MT Condensed"/>
              </a:rPr>
              <a:t>9/16/18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48DADC-6556-44AE-B6C6-827312BCA841}" type="slidenum">
              <a:rPr b="0" lang="en-US" sz="1000" spc="-1" strike="noStrike">
                <a:solidFill>
                  <a:srgbClr val="474233"/>
                </a:solidFill>
                <a:latin typeface="Tw Cen MT Condense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93800" y="1434960"/>
            <a:ext cx="8394480" cy="2333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474233"/>
                </a:solidFill>
                <a:latin typeface="Tw Cen MT Condensed"/>
              </a:rPr>
              <a:t>Smart Energy System</a:t>
            </a:r>
            <a:br/>
            <a:r>
              <a:rPr b="0" lang="en-US" sz="2700" spc="199" strike="noStrike" cap="all">
                <a:solidFill>
                  <a:srgbClr val="474233"/>
                </a:solidFill>
                <a:latin typeface="Tw Cen MT Condensed"/>
              </a:rPr>
              <a:t>Project Architecture</a:t>
            </a:r>
            <a:br/>
            <a:endParaRPr b="0" lang="en-US" sz="27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259520" y="4754880"/>
            <a:ext cx="497592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Aft>
                <a:spcPts val="201"/>
              </a:spcAft>
            </a:pPr>
            <a:r>
              <a:rPr b="0" lang="en-US" sz="1800" spc="-1" strike="noStrike">
                <a:solidFill>
                  <a:srgbClr val="474233"/>
                </a:solidFill>
                <a:latin typeface="Tw Cen MT"/>
              </a:rPr>
              <a:t>Neha Bari Tamboli, Diego Cabo and Thomas van Dongen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474233"/>
                </a:solidFill>
                <a:latin typeface="Tw Cen MT Condensed"/>
              </a:rPr>
              <a:t>How everything works together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endParaRPr b="0" lang="en-US" sz="2200" spc="-1" strike="noStrike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0" name="Afbeelding 6" descr=""/>
          <p:cNvPicPr/>
          <p:nvPr/>
        </p:nvPicPr>
        <p:blipFill>
          <a:blip r:embed="rId1"/>
          <a:stretch/>
        </p:blipFill>
        <p:spPr>
          <a:xfrm>
            <a:off x="1149840" y="2617920"/>
            <a:ext cx="9468720" cy="23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474233"/>
                </a:solidFill>
                <a:latin typeface="Tw Cen MT Condensed"/>
              </a:rPr>
              <a:t>Technology Stack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2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2257920" y="2084760"/>
            <a:ext cx="6827760" cy="37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474233"/>
                </a:solidFill>
                <a:latin typeface="Tw Cen MT Condensed"/>
              </a:rPr>
              <a:t>Front end idea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4" name="Tijdelijke aanduiding voor inhoud 4" descr=""/>
          <p:cNvPicPr/>
          <p:nvPr/>
        </p:nvPicPr>
        <p:blipFill>
          <a:blip r:embed="rId1"/>
          <a:stretch/>
        </p:blipFill>
        <p:spPr>
          <a:xfrm>
            <a:off x="1024200" y="1714680"/>
            <a:ext cx="8932320" cy="470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474233"/>
                </a:solidFill>
                <a:latin typeface="Tw Cen MT Condensed"/>
              </a:rPr>
              <a:t>Database</a:t>
            </a:r>
            <a:endParaRPr b="0" lang="en-US" sz="5000" spc="-1" strike="noStrike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96" name="Tijdelijke aanduiding voor inhoud 3" descr=""/>
          <p:cNvPicPr/>
          <p:nvPr/>
        </p:nvPicPr>
        <p:blipFill>
          <a:blip r:embed="rId1"/>
          <a:stretch/>
        </p:blipFill>
        <p:spPr>
          <a:xfrm>
            <a:off x="2461680" y="1765440"/>
            <a:ext cx="6845040" cy="408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Application>LibreOffice/6.0.3.2$Linux_X86_64 LibreOffice_project/00m0$Build-2</Application>
  <Words>23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2018-09-16T13:33:03Z</dcterms:created>
  <dc:creator>Thomas van Dongen</dc:creator>
  <dc:description/>
  <dc:language>en-US</dc:language>
  <cp:lastModifiedBy/>
  <dcterms:modified xsi:type="dcterms:W3CDTF">2018-09-16T15:50:07Z</dcterms:modified>
  <cp:revision>8</cp:revision>
  <dc:subject/>
  <dc:title>Smart Energy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Breedbeeld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