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OPERACIONES ARITMETICAS</a:t>
            </a:r>
            <a:endParaRPr lang="es-HN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8355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352023"/>
            <a:ext cx="10353761" cy="794198"/>
          </a:xfrm>
        </p:spPr>
        <p:txBody>
          <a:bodyPr/>
          <a:lstStyle/>
          <a:p>
            <a:r>
              <a:rPr lang="es-HN" dirty="0" err="1" smtClean="0"/>
              <a:t>sUMA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00766"/>
            <a:ext cx="10353762" cy="44904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HN" dirty="0"/>
              <a:t>Los dos números en una suma se denominan </a:t>
            </a:r>
            <a:r>
              <a:rPr lang="es-HN" b="1" dirty="0"/>
              <a:t>sumandos</a:t>
            </a:r>
            <a:r>
              <a:rPr lang="es-HN" dirty="0"/>
              <a:t>. El resultado es la </a:t>
            </a:r>
            <a:r>
              <a:rPr lang="es-HN" b="1" dirty="0"/>
              <a:t>suma</a:t>
            </a:r>
            <a:r>
              <a:rPr lang="es-HN" dirty="0"/>
              <a:t>. Cuando se suman dos </a:t>
            </a:r>
            <a:r>
              <a:rPr lang="es-HN" dirty="0" smtClean="0"/>
              <a:t>números binarios </a:t>
            </a:r>
            <a:r>
              <a:rPr lang="es-HN" dirty="0"/>
              <a:t>con signo pueden producirse cuatro casos</a:t>
            </a:r>
            <a:r>
              <a:rPr lang="es-HN" dirty="0" smtClean="0"/>
              <a:t>: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 algn="just">
              <a:buNone/>
            </a:pPr>
            <a:r>
              <a:rPr lang="es-HN" b="1" dirty="0"/>
              <a:t>1. </a:t>
            </a:r>
            <a:r>
              <a:rPr lang="es-HN" dirty="0"/>
              <a:t>Ambos números son positivos.</a:t>
            </a:r>
          </a:p>
          <a:p>
            <a:pPr marL="0" indent="0" algn="just">
              <a:buNone/>
            </a:pPr>
            <a:r>
              <a:rPr lang="es-HN" b="1" dirty="0"/>
              <a:t>2. </a:t>
            </a:r>
            <a:r>
              <a:rPr lang="es-HN" dirty="0"/>
              <a:t>El número positivo es mayor que el negativo en valor absoluto.</a:t>
            </a:r>
          </a:p>
          <a:p>
            <a:pPr marL="0" indent="0" algn="just">
              <a:buNone/>
            </a:pPr>
            <a:r>
              <a:rPr lang="es-HN" b="1" dirty="0"/>
              <a:t>3. </a:t>
            </a:r>
            <a:r>
              <a:rPr lang="es-HN" dirty="0"/>
              <a:t>El número negativo es mayor que el positivo en valor absoluto.</a:t>
            </a:r>
          </a:p>
          <a:p>
            <a:pPr marL="0" indent="0" algn="just">
              <a:buNone/>
            </a:pPr>
            <a:r>
              <a:rPr lang="es-HN" b="1" dirty="0"/>
              <a:t>4. </a:t>
            </a:r>
            <a:r>
              <a:rPr lang="es-HN" dirty="0"/>
              <a:t>Ambos números son negativos</a:t>
            </a:r>
            <a:r>
              <a:rPr lang="es-HN" dirty="0" smtClean="0"/>
              <a:t>.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 algn="just">
              <a:buNone/>
            </a:pPr>
            <a:r>
              <a:rPr lang="es-HN" dirty="0"/>
              <a:t>Veamos caso por caso utilizando números con signo de 8 bits como ejemplos. Como referencia se </a:t>
            </a:r>
            <a:r>
              <a:rPr lang="es-HN" dirty="0" smtClean="0"/>
              <a:t>presentan los </a:t>
            </a:r>
            <a:r>
              <a:rPr lang="es-HN" dirty="0"/>
              <a:t>números decimales equivalentes.</a:t>
            </a:r>
          </a:p>
        </p:txBody>
      </p:sp>
    </p:spTree>
    <p:extLst>
      <p:ext uri="{BB962C8B-B14F-4D97-AF65-F5344CB8AC3E}">
        <p14:creationId xmlns:p14="http://schemas.microsoft.com/office/powerpoint/2010/main" val="14659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68" y="609600"/>
            <a:ext cx="7752560" cy="5919989"/>
          </a:xfrm>
        </p:spPr>
      </p:pic>
    </p:spTree>
    <p:extLst>
      <p:ext uri="{BB962C8B-B14F-4D97-AF65-F5344CB8AC3E}">
        <p14:creationId xmlns:p14="http://schemas.microsoft.com/office/powerpoint/2010/main" val="36139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7" y="2172193"/>
            <a:ext cx="10162036" cy="1459649"/>
          </a:xfrm>
        </p:spPr>
      </p:pic>
    </p:spTree>
    <p:extLst>
      <p:ext uri="{BB962C8B-B14F-4D97-AF65-F5344CB8AC3E}">
        <p14:creationId xmlns:p14="http://schemas.microsoft.com/office/powerpoint/2010/main" val="37309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87629"/>
            <a:ext cx="10353761" cy="871470"/>
          </a:xfrm>
        </p:spPr>
        <p:txBody>
          <a:bodyPr/>
          <a:lstStyle/>
          <a:p>
            <a:r>
              <a:rPr lang="es-HN" dirty="0"/>
              <a:t>Resta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21" y="2103558"/>
            <a:ext cx="8150908" cy="1914651"/>
          </a:xfrm>
        </p:spPr>
      </p:pic>
    </p:spTree>
    <p:extLst>
      <p:ext uri="{BB962C8B-B14F-4D97-AF65-F5344CB8AC3E}">
        <p14:creationId xmlns:p14="http://schemas.microsoft.com/office/powerpoint/2010/main" val="412132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361</TotalTime>
  <Words>98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OPERACIONES ARITMETICAS</vt:lpstr>
      <vt:lpstr>sUMA</vt:lpstr>
      <vt:lpstr>Presentación de PowerPoint</vt:lpstr>
      <vt:lpstr>Presentación de PowerPoint</vt:lpstr>
      <vt:lpstr>Resta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Ariel</dc:creator>
  <cp:lastModifiedBy>Josue Ariel</cp:lastModifiedBy>
  <cp:revision>21</cp:revision>
  <dcterms:created xsi:type="dcterms:W3CDTF">2019-06-30T02:01:58Z</dcterms:created>
  <dcterms:modified xsi:type="dcterms:W3CDTF">2019-10-13T23:24:33Z</dcterms:modified>
</cp:coreProperties>
</file>