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HN" dirty="0" smtClean="0"/>
              <a:t>Sistemas de </a:t>
            </a:r>
            <a:r>
              <a:rPr lang="es-HN" smtClean="0"/>
              <a:t>numeración binaria</a:t>
            </a:r>
            <a:endParaRPr lang="es-HN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35550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22" y="434125"/>
            <a:ext cx="3953477" cy="6056828"/>
          </a:xfrm>
        </p:spPr>
      </p:pic>
    </p:spTree>
    <p:extLst>
      <p:ext uri="{BB962C8B-B14F-4D97-AF65-F5344CB8AC3E}">
        <p14:creationId xmlns:p14="http://schemas.microsoft.com/office/powerpoint/2010/main" val="3765634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742682"/>
          </a:xfrm>
        </p:spPr>
        <p:txBody>
          <a:bodyPr/>
          <a:lstStyle/>
          <a:p>
            <a:r>
              <a:rPr lang="es-HN" dirty="0" smtClean="0"/>
              <a:t>Sistema Hexadecimal</a:t>
            </a:r>
            <a:endParaRPr lang="es-HN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1352283"/>
            <a:ext cx="10353762" cy="4438917"/>
          </a:xfrm>
        </p:spPr>
        <p:txBody>
          <a:bodyPr/>
          <a:lstStyle/>
          <a:p>
            <a:pPr marL="0" indent="0" algn="just">
              <a:buNone/>
            </a:pPr>
            <a:r>
              <a:rPr lang="es-HN" dirty="0"/>
              <a:t>El sistema de numeración hexadecimal consta de dieciséis caracteres y se usan </a:t>
            </a:r>
            <a:r>
              <a:rPr lang="es-HN" dirty="0" smtClean="0"/>
              <a:t>fundamentalmente como </a:t>
            </a:r>
            <a:r>
              <a:rPr lang="es-HN" dirty="0"/>
              <a:t>una forma simplificada de representar o escribir los números binarios, ya que es muy fácil la </a:t>
            </a:r>
            <a:r>
              <a:rPr lang="es-HN" dirty="0" smtClean="0"/>
              <a:t>conversión entre </a:t>
            </a:r>
            <a:r>
              <a:rPr lang="es-HN" dirty="0"/>
              <a:t>binario y hexadecimal</a:t>
            </a:r>
            <a:r>
              <a:rPr lang="es-HN" dirty="0" smtClean="0"/>
              <a:t>.</a:t>
            </a:r>
          </a:p>
          <a:p>
            <a:pPr marL="0" indent="0" algn="just">
              <a:buNone/>
            </a:pPr>
            <a:endParaRPr lang="es-HN" dirty="0"/>
          </a:p>
          <a:p>
            <a:pPr marL="0" indent="0" algn="just">
              <a:buNone/>
            </a:pPr>
            <a:r>
              <a:rPr lang="es-HN" dirty="0"/>
              <a:t>Puesto que las </a:t>
            </a:r>
            <a:r>
              <a:rPr lang="es-HN" dirty="0" smtClean="0"/>
              <a:t>computadoras y </a:t>
            </a:r>
            <a:r>
              <a:rPr lang="es-HN" dirty="0"/>
              <a:t>microprocesadores sólo entienden los 1s y los 0s, es necesario emplear estos dígitos </a:t>
            </a:r>
            <a:r>
              <a:rPr lang="es-HN" dirty="0" smtClean="0"/>
              <a:t>cuando se </a:t>
            </a:r>
            <a:r>
              <a:rPr lang="es-HN" dirty="0"/>
              <a:t>programa en “lenguaje máquina”. Imagine tener que escribir una instrucción de sesenta bits para </a:t>
            </a:r>
            <a:r>
              <a:rPr lang="es-HN" dirty="0" smtClean="0"/>
              <a:t>un sistema </a:t>
            </a:r>
            <a:r>
              <a:rPr lang="es-HN" dirty="0"/>
              <a:t>de microprocesador utilizando 1s y 0s.</a:t>
            </a:r>
          </a:p>
        </p:txBody>
      </p:sp>
    </p:spTree>
    <p:extLst>
      <p:ext uri="{BB962C8B-B14F-4D97-AF65-F5344CB8AC3E}">
        <p14:creationId xmlns:p14="http://schemas.microsoft.com/office/powerpoint/2010/main" val="750482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752" y="447004"/>
            <a:ext cx="5624242" cy="6185616"/>
          </a:xfrm>
        </p:spPr>
      </p:pic>
    </p:spTree>
    <p:extLst>
      <p:ext uri="{BB962C8B-B14F-4D97-AF65-F5344CB8AC3E}">
        <p14:creationId xmlns:p14="http://schemas.microsoft.com/office/powerpoint/2010/main" val="3742083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13" y="1445765"/>
            <a:ext cx="10535523" cy="3280782"/>
          </a:xfrm>
        </p:spPr>
      </p:pic>
    </p:spTree>
    <p:extLst>
      <p:ext uri="{BB962C8B-B14F-4D97-AF65-F5344CB8AC3E}">
        <p14:creationId xmlns:p14="http://schemas.microsoft.com/office/powerpoint/2010/main" val="48178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HN" dirty="0"/>
              <a:t>Los circuitos electrónicos pueden dividirse en dos amplias categorías: digitales y analógicos. La </a:t>
            </a:r>
            <a:r>
              <a:rPr lang="es-HN" dirty="0" smtClean="0"/>
              <a:t>electrónica digital </a:t>
            </a:r>
            <a:r>
              <a:rPr lang="es-HN" dirty="0"/>
              <a:t>utiliza magnitudes con valores discretos y la electrónica analógica emplea </a:t>
            </a:r>
            <a:r>
              <a:rPr lang="es-HN" dirty="0" smtClean="0"/>
              <a:t>magnitudes con </a:t>
            </a:r>
            <a:r>
              <a:rPr lang="es-HN" dirty="0"/>
              <a:t>valores continuos</a:t>
            </a:r>
            <a:r>
              <a:rPr lang="es-HN" dirty="0" smtClean="0"/>
              <a:t>.</a:t>
            </a:r>
          </a:p>
          <a:p>
            <a:pPr marL="0" indent="0" algn="just">
              <a:buNone/>
            </a:pPr>
            <a:endParaRPr lang="es-HN" dirty="0"/>
          </a:p>
          <a:p>
            <a:pPr marL="0" indent="0">
              <a:buNone/>
            </a:pPr>
            <a:r>
              <a:rPr lang="es-HN" dirty="0"/>
              <a:t>Una magnitud </a:t>
            </a:r>
            <a:r>
              <a:rPr lang="es-HN" b="1" i="1" dirty="0"/>
              <a:t>analógica</a:t>
            </a:r>
            <a:r>
              <a:rPr lang="es-HN" dirty="0"/>
              <a:t>* es aquella que toma valores continuos. Una magnitud </a:t>
            </a:r>
            <a:r>
              <a:rPr lang="es-HN" b="1" i="1" dirty="0"/>
              <a:t>digital </a:t>
            </a:r>
            <a:r>
              <a:rPr lang="es-HN" dirty="0"/>
              <a:t>es aquella </a:t>
            </a:r>
            <a:r>
              <a:rPr lang="es-HN" dirty="0" smtClean="0"/>
              <a:t>que toma </a:t>
            </a:r>
            <a:r>
              <a:rPr lang="es-HN" dirty="0"/>
              <a:t>un conjunto de valores discretos.</a:t>
            </a:r>
          </a:p>
        </p:txBody>
      </p:sp>
    </p:spTree>
    <p:extLst>
      <p:ext uri="{BB962C8B-B14F-4D97-AF65-F5344CB8AC3E}">
        <p14:creationId xmlns:p14="http://schemas.microsoft.com/office/powerpoint/2010/main" val="153300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HN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84" y="872007"/>
            <a:ext cx="9176680" cy="4820456"/>
          </a:xfrm>
        </p:spPr>
      </p:pic>
    </p:spTree>
    <p:extLst>
      <p:ext uri="{BB962C8B-B14F-4D97-AF65-F5344CB8AC3E}">
        <p14:creationId xmlns:p14="http://schemas.microsoft.com/office/powerpoint/2010/main" val="170868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281" y="141666"/>
            <a:ext cx="6465624" cy="313342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280" y="3449209"/>
            <a:ext cx="6465625" cy="318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4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832834"/>
          </a:xfrm>
        </p:spPr>
        <p:txBody>
          <a:bodyPr/>
          <a:lstStyle/>
          <a:p>
            <a:r>
              <a:rPr lang="es-HN" dirty="0" smtClean="0"/>
              <a:t>Medios y Capacidades</a:t>
            </a:r>
            <a:endParaRPr lang="es-HN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73" y="4199440"/>
            <a:ext cx="7213919" cy="1892267"/>
          </a:xfr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73" y="1368214"/>
            <a:ext cx="3853171" cy="251908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878" y="1368214"/>
            <a:ext cx="3139594" cy="252955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459" y="1364521"/>
            <a:ext cx="3410426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5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326265"/>
            <a:ext cx="10353761" cy="1326321"/>
          </a:xfrm>
        </p:spPr>
        <p:txBody>
          <a:bodyPr/>
          <a:lstStyle/>
          <a:p>
            <a:r>
              <a:rPr lang="es-HN" dirty="0" smtClean="0"/>
              <a:t>Dígitos Binarios y Forma de </a:t>
            </a:r>
            <a:r>
              <a:rPr lang="es-HN" dirty="0" err="1" smtClean="0"/>
              <a:t>oNDA</a:t>
            </a:r>
            <a:endParaRPr lang="es-HN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1468192"/>
            <a:ext cx="10353762" cy="42843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HN" dirty="0"/>
              <a:t>Cada uno de los dos dígitos del sistema </a:t>
            </a:r>
            <a:r>
              <a:rPr lang="es-HN" b="1" i="1" dirty="0"/>
              <a:t>binario</a:t>
            </a:r>
            <a:r>
              <a:rPr lang="es-HN" dirty="0"/>
              <a:t>, 1 y 0, se denomina </a:t>
            </a:r>
            <a:r>
              <a:rPr lang="es-HN" b="1" i="1" dirty="0"/>
              <a:t>bit</a:t>
            </a:r>
            <a:r>
              <a:rPr lang="es-HN" dirty="0"/>
              <a:t>, que es la contracción de las </a:t>
            </a:r>
            <a:r>
              <a:rPr lang="es-HN" dirty="0" smtClean="0"/>
              <a:t>palabras </a:t>
            </a:r>
            <a:r>
              <a:rPr lang="es-HN" i="1" dirty="0" err="1" smtClean="0"/>
              <a:t>binary</a:t>
            </a:r>
            <a:r>
              <a:rPr lang="es-HN" i="1" dirty="0" smtClean="0"/>
              <a:t> </a:t>
            </a:r>
            <a:r>
              <a:rPr lang="es-HN" i="1" dirty="0" err="1"/>
              <a:t>digit</a:t>
            </a:r>
            <a:r>
              <a:rPr lang="es-HN" i="1" dirty="0"/>
              <a:t> </a:t>
            </a:r>
            <a:r>
              <a:rPr lang="es-HN" dirty="0"/>
              <a:t>(dígito binario). En los circuitos digitales se emplean dos niveles de tensión diferentes para </a:t>
            </a:r>
            <a:r>
              <a:rPr lang="es-HN" dirty="0" smtClean="0"/>
              <a:t>representar los </a:t>
            </a:r>
            <a:r>
              <a:rPr lang="es-HN" dirty="0"/>
              <a:t>dos bits. </a:t>
            </a:r>
            <a:endParaRPr lang="es-HN" dirty="0" smtClean="0"/>
          </a:p>
          <a:p>
            <a:pPr marL="0" indent="0" algn="just">
              <a:buNone/>
            </a:pPr>
            <a:endParaRPr lang="es-HN" b="1" dirty="0"/>
          </a:p>
          <a:p>
            <a:pPr marL="0" indent="0" algn="just">
              <a:buNone/>
            </a:pPr>
            <a:r>
              <a:rPr lang="es-HN" b="1" dirty="0" smtClean="0"/>
              <a:t>                                    ALTO </a:t>
            </a:r>
            <a:r>
              <a:rPr lang="es-HN" b="1" dirty="0"/>
              <a:t>(HIGH) = 1 y BAJO (LOW) = 0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1078036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13" y="1935921"/>
            <a:ext cx="9132449" cy="2912874"/>
          </a:xfrm>
        </p:spPr>
      </p:pic>
    </p:spTree>
    <p:extLst>
      <p:ext uri="{BB962C8B-B14F-4D97-AF65-F5344CB8AC3E}">
        <p14:creationId xmlns:p14="http://schemas.microsoft.com/office/powerpoint/2010/main" val="374223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idx="1"/>
          </p:nvPr>
        </p:nvSpPr>
        <p:spPr>
          <a:xfrm>
            <a:off x="914400" y="747713"/>
            <a:ext cx="10353675" cy="5043487"/>
          </a:xfrm>
        </p:spPr>
        <p:txBody>
          <a:bodyPr/>
          <a:lstStyle/>
          <a:p>
            <a:pPr marL="0" indent="0" algn="just">
              <a:buNone/>
            </a:pPr>
            <a:r>
              <a:rPr lang="es-HN" dirty="0"/>
              <a:t>La mayoría de las formas de onda que se pueden encontrar en los </a:t>
            </a:r>
            <a:r>
              <a:rPr lang="es-HN" dirty="0" smtClean="0"/>
              <a:t>sistemas digitales </a:t>
            </a:r>
            <a:r>
              <a:rPr lang="es-HN" dirty="0"/>
              <a:t>están formadas por series de impulsos, algunas veces denominados también </a:t>
            </a:r>
            <a:r>
              <a:rPr lang="es-HN" i="1" dirty="0"/>
              <a:t>trenes de </a:t>
            </a:r>
            <a:r>
              <a:rPr lang="es-HN" i="1" dirty="0" smtClean="0"/>
              <a:t>impulsos</a:t>
            </a:r>
            <a:r>
              <a:rPr lang="es-HN" dirty="0" smtClean="0"/>
              <a:t>.</a:t>
            </a:r>
          </a:p>
          <a:p>
            <a:pPr marL="0" indent="0" algn="just">
              <a:buNone/>
            </a:pPr>
            <a:endParaRPr lang="es-HN" dirty="0"/>
          </a:p>
          <a:p>
            <a:pPr marL="0" indent="0" algn="just">
              <a:buNone/>
            </a:pPr>
            <a:endParaRPr lang="es-HN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63" y="2069043"/>
            <a:ext cx="7143132" cy="372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9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6" y="158839"/>
            <a:ext cx="10353761" cy="1326321"/>
          </a:xfrm>
        </p:spPr>
        <p:txBody>
          <a:bodyPr/>
          <a:lstStyle/>
          <a:p>
            <a:r>
              <a:rPr lang="es-HN" dirty="0" smtClean="0"/>
              <a:t>Números Binarios</a:t>
            </a:r>
            <a:endParaRPr lang="es-HN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1300767"/>
            <a:ext cx="10353762" cy="44904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HN" dirty="0"/>
              <a:t>El sistema de numeración binario es simplemente otra forma de representar magnitudes</a:t>
            </a:r>
            <a:r>
              <a:rPr lang="es-HN" dirty="0" smtClean="0"/>
              <a:t>.</a:t>
            </a:r>
            <a:r>
              <a:rPr lang="es-HN" dirty="0"/>
              <a:t> el sistema binario con sus dos dígitos es un sistema en base dos. </a:t>
            </a:r>
            <a:r>
              <a:rPr lang="es-HN" dirty="0" smtClean="0"/>
              <a:t>Los dos </a:t>
            </a:r>
            <a:r>
              <a:rPr lang="es-HN" dirty="0"/>
              <a:t>dígitos binarios (bits) son 1 y 0. La posición de un 1 o un 0 en un número binario indica su </a:t>
            </a:r>
            <a:r>
              <a:rPr lang="es-HN" dirty="0" smtClean="0"/>
              <a:t>peso; o </a:t>
            </a:r>
            <a:r>
              <a:rPr lang="es-HN" dirty="0"/>
              <a:t>valor dentro del número, del mismo modo que la posición de un dígito decimal determina el valor </a:t>
            </a:r>
            <a:r>
              <a:rPr lang="es-HN" dirty="0" smtClean="0"/>
              <a:t>de ese </a:t>
            </a:r>
            <a:r>
              <a:rPr lang="es-HN" dirty="0"/>
              <a:t>dígito. Los pesos de un número binario se basan en las potencias de dos</a:t>
            </a:r>
            <a:r>
              <a:rPr lang="es-HN" dirty="0" smtClean="0"/>
              <a:t>.</a:t>
            </a:r>
          </a:p>
          <a:p>
            <a:pPr marL="0" indent="0">
              <a:buNone/>
            </a:pPr>
            <a:endParaRPr lang="es-HN" dirty="0" smtClean="0"/>
          </a:p>
          <a:p>
            <a:pPr marL="0" indent="0">
              <a:buNone/>
            </a:pPr>
            <a:r>
              <a:rPr lang="es-HN" dirty="0" smtClean="0"/>
              <a:t>En general</a:t>
            </a:r>
            <a:r>
              <a:rPr lang="es-HN" dirty="0"/>
              <a:t>, con </a:t>
            </a:r>
            <a:r>
              <a:rPr lang="es-HN" i="1" dirty="0"/>
              <a:t>n </a:t>
            </a:r>
            <a:r>
              <a:rPr lang="es-HN" dirty="0"/>
              <a:t>bits se puede contar hasta un número igual a 2</a:t>
            </a:r>
            <a:r>
              <a:rPr lang="es-HN" i="1" dirty="0"/>
              <a:t>n </a:t>
            </a:r>
            <a:r>
              <a:rPr lang="es-HN" dirty="0"/>
              <a:t>−1.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50" y="4677862"/>
            <a:ext cx="8792802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60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98</TotalTime>
  <Words>358</Words>
  <Application>Microsoft Office PowerPoint</Application>
  <PresentationFormat>Panorámica</PresentationFormat>
  <Paragraphs>18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Bookman Old Style</vt:lpstr>
      <vt:lpstr>Rockwell</vt:lpstr>
      <vt:lpstr>Damask</vt:lpstr>
      <vt:lpstr>Sistemas de numeración binaria</vt:lpstr>
      <vt:lpstr>Presentación de PowerPoint</vt:lpstr>
      <vt:lpstr>Presentación de PowerPoint</vt:lpstr>
      <vt:lpstr>Presentación de PowerPoint</vt:lpstr>
      <vt:lpstr>Medios y Capacidades</vt:lpstr>
      <vt:lpstr>Dígitos Binarios y Forma de oNDA</vt:lpstr>
      <vt:lpstr>Presentación de PowerPoint</vt:lpstr>
      <vt:lpstr>Presentación de PowerPoint</vt:lpstr>
      <vt:lpstr>Números Binarios</vt:lpstr>
      <vt:lpstr>Presentación de PowerPoint</vt:lpstr>
      <vt:lpstr>Sistema Hexadecimal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Josue Ariel</dc:creator>
  <cp:lastModifiedBy>Josue Ariel</cp:lastModifiedBy>
  <cp:revision>13</cp:revision>
  <dcterms:created xsi:type="dcterms:W3CDTF">2019-06-30T02:01:58Z</dcterms:created>
  <dcterms:modified xsi:type="dcterms:W3CDTF">2020-04-28T00:53:19Z</dcterms:modified>
</cp:coreProperties>
</file>