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2" r:id="rId4"/>
    <p:sldId id="263" r:id="rId5"/>
    <p:sldId id="259" r:id="rId6"/>
    <p:sldId id="264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HN" dirty="0" smtClean="0"/>
              <a:t>Mas sistemas de numeración digital</a:t>
            </a:r>
            <a:endParaRPr lang="es-HN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1835550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145961"/>
            <a:ext cx="10353761" cy="1326321"/>
          </a:xfrm>
        </p:spPr>
        <p:txBody>
          <a:bodyPr/>
          <a:lstStyle/>
          <a:p>
            <a:r>
              <a:rPr lang="es-HN" dirty="0" smtClean="0"/>
              <a:t>Números con signos</a:t>
            </a:r>
            <a:endParaRPr lang="es-HN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13795" y="1184856"/>
            <a:ext cx="10353762" cy="460634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HN" dirty="0"/>
              <a:t>Los sistemas digitales, como las computadoras, deben ser capaces de manejar números positivos </a:t>
            </a:r>
            <a:r>
              <a:rPr lang="es-HN" dirty="0" smtClean="0"/>
              <a:t>y negativos</a:t>
            </a:r>
            <a:r>
              <a:rPr lang="es-HN" dirty="0"/>
              <a:t>. Un número binario con signo queda determinado por su magnitud y su signo. El signo </a:t>
            </a:r>
            <a:r>
              <a:rPr lang="es-HN" dirty="0" smtClean="0"/>
              <a:t>indica si </a:t>
            </a:r>
            <a:r>
              <a:rPr lang="es-HN" dirty="0"/>
              <a:t>se trata de un número positivo o negativo, y la magnitud es el valor del número</a:t>
            </a:r>
            <a:r>
              <a:rPr lang="es-HN" dirty="0" smtClean="0"/>
              <a:t>.</a:t>
            </a:r>
          </a:p>
          <a:p>
            <a:pPr marL="0" indent="0" algn="just">
              <a:buNone/>
            </a:pPr>
            <a:endParaRPr lang="es-HN" dirty="0"/>
          </a:p>
          <a:p>
            <a:pPr marL="0" indent="0" algn="just">
              <a:buNone/>
            </a:pPr>
            <a:r>
              <a:rPr lang="es-HN" dirty="0" smtClean="0"/>
              <a:t> </a:t>
            </a:r>
            <a:r>
              <a:rPr lang="es-HN" dirty="0"/>
              <a:t>Existen tres </a:t>
            </a:r>
            <a:r>
              <a:rPr lang="es-HN" dirty="0" smtClean="0"/>
              <a:t>formatos binarios </a:t>
            </a:r>
            <a:r>
              <a:rPr lang="es-HN" dirty="0"/>
              <a:t>para representar los número enteros con signo: signo-magnitud, complemento a 1 </a:t>
            </a:r>
            <a:r>
              <a:rPr lang="es-HN" dirty="0" smtClean="0"/>
              <a:t>y complemento </a:t>
            </a:r>
            <a:r>
              <a:rPr lang="es-HN" dirty="0"/>
              <a:t>a 2. De estos formatos, el complemento a 2 es el más importante y el signo-magnitud </a:t>
            </a:r>
            <a:r>
              <a:rPr lang="es-HN" dirty="0" smtClean="0"/>
              <a:t>es el </a:t>
            </a:r>
            <a:r>
              <a:rPr lang="es-HN" dirty="0"/>
              <a:t>que menos se emplea.</a:t>
            </a:r>
          </a:p>
        </p:txBody>
      </p:sp>
    </p:spTree>
    <p:extLst>
      <p:ext uri="{BB962C8B-B14F-4D97-AF65-F5344CB8AC3E}">
        <p14:creationId xmlns:p14="http://schemas.microsoft.com/office/powerpoint/2010/main" val="494950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HN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724" y="609600"/>
            <a:ext cx="11047625" cy="5713927"/>
          </a:xfrm>
        </p:spPr>
      </p:pic>
    </p:spTree>
    <p:extLst>
      <p:ext uri="{BB962C8B-B14F-4D97-AF65-F5344CB8AC3E}">
        <p14:creationId xmlns:p14="http://schemas.microsoft.com/office/powerpoint/2010/main" val="3934265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HN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123" y="352022"/>
            <a:ext cx="11024315" cy="5997262"/>
          </a:xfrm>
        </p:spPr>
      </p:pic>
    </p:spTree>
    <p:extLst>
      <p:ext uri="{BB962C8B-B14F-4D97-AF65-F5344CB8AC3E}">
        <p14:creationId xmlns:p14="http://schemas.microsoft.com/office/powerpoint/2010/main" val="135662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HN"/>
          </a:p>
        </p:txBody>
      </p:sp>
      <p:pic>
        <p:nvPicPr>
          <p:cNvPr id="8" name="Marcador de contenido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395" y="655617"/>
            <a:ext cx="10818859" cy="1564722"/>
          </a:xfr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395" y="2352152"/>
            <a:ext cx="10818859" cy="1662717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395" y="4146682"/>
            <a:ext cx="10818859" cy="173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185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HN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761" y="1935921"/>
            <a:ext cx="10964014" cy="2146682"/>
          </a:xfrm>
        </p:spPr>
      </p:pic>
    </p:spTree>
    <p:extLst>
      <p:ext uri="{BB962C8B-B14F-4D97-AF65-F5344CB8AC3E}">
        <p14:creationId xmlns:p14="http://schemas.microsoft.com/office/powerpoint/2010/main" val="37517610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TM04033921[[fn=Damasco]]</Template>
  <TotalTime>515</TotalTime>
  <Words>107</Words>
  <Application>Microsoft Office PowerPoint</Application>
  <PresentationFormat>Panorámica</PresentationFormat>
  <Paragraphs>5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Bookman Old Style</vt:lpstr>
      <vt:lpstr>Rockwell</vt:lpstr>
      <vt:lpstr>Damask</vt:lpstr>
      <vt:lpstr>Mas sistemas de numeración digital</vt:lpstr>
      <vt:lpstr>Números con signos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Josue Ariel</dc:creator>
  <cp:lastModifiedBy>JOSUE ARIEL PEREZ PORTILLO</cp:lastModifiedBy>
  <cp:revision>28</cp:revision>
  <dcterms:created xsi:type="dcterms:W3CDTF">2019-06-30T02:01:58Z</dcterms:created>
  <dcterms:modified xsi:type="dcterms:W3CDTF">2021-04-19T17:31:06Z</dcterms:modified>
</cp:coreProperties>
</file>