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9" r:id="rId1"/>
  </p:sldMasterIdLst>
  <p:notesMasterIdLst>
    <p:notesMasterId r:id="rId18"/>
  </p:notesMasterIdLst>
  <p:sldIdLst>
    <p:sldId id="256" r:id="rId2"/>
    <p:sldId id="259" r:id="rId3"/>
    <p:sldId id="261" r:id="rId4"/>
    <p:sldId id="291" r:id="rId5"/>
    <p:sldId id="292" r:id="rId6"/>
    <p:sldId id="293" r:id="rId7"/>
    <p:sldId id="262" r:id="rId8"/>
    <p:sldId id="266" r:id="rId9"/>
    <p:sldId id="258" r:id="rId10"/>
    <p:sldId id="263" r:id="rId11"/>
    <p:sldId id="265" r:id="rId12"/>
    <p:sldId id="264" r:id="rId13"/>
    <p:sldId id="273" r:id="rId14"/>
    <p:sldId id="272" r:id="rId15"/>
    <p:sldId id="257" r:id="rId16"/>
    <p:sldId id="290" r:id="rId17"/>
  </p:sldIdLst>
  <p:sldSz cx="9144000" cy="5143500" type="screen16x9"/>
  <p:notesSz cx="6858000" cy="9144000"/>
  <p:embeddedFontLst>
    <p:embeddedFont>
      <p:font typeface="Archivo SemiBold" panose="020B0604020202020204" charset="0"/>
      <p:bold r:id="rId19"/>
      <p:italic r:id="rId20"/>
      <p:boldItalic r:id="rId21"/>
    </p:embeddedFont>
    <p:embeddedFont>
      <p:font typeface="Barlow" panose="00000500000000000000" pitchFamily="2" charset="0"/>
      <p:regular r:id="rId22"/>
      <p:bold r:id="rId23"/>
      <p:italic r:id="rId24"/>
      <p:boldItalic r:id="rId25"/>
    </p:embeddedFont>
    <p:embeddedFont>
      <p:font typeface="Nunito"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088639-C083-D1F6-7DCF-36AC110CB1A9}" v="91" dt="2021-09-27T01:49:35.399"/>
    <p1510:client id="{4B46CE1A-A302-0E6C-5BC1-0AE367BEAE10}" v="58" dt="2021-09-27T05:30:20.637"/>
    <p1510:client id="{BC609D2F-E0EC-07EC-9BDD-DA946778C95C}" v="630" dt="2021-09-27T04:13:24.497"/>
    <p1510:client id="{C333921B-235C-81B5-EB67-E42D69A6317E}" v="39" dt="2021-09-27T03:46:59.015"/>
    <p1510:client id="{D1556433-C842-B4AB-E70F-FCE84E08A61B}" v="565" dt="2021-09-27T04:27:45.427"/>
    <p1510:client id="{D2E2EEEF-DBF3-F946-8101-59A1A2AC8806}" v="113" dt="2021-09-27T02:09:22.132"/>
    <p1510:client id="{D2FF446D-E9C0-B067-BA81-172E2618A4FA}" v="1" dt="2022-03-18T03:48:36.405"/>
    <p1510:client id="{D7929346-A160-9AB3-EBC8-43ED7103AA86}" v="2" dt="2022-05-21T04:03:48.400"/>
    <p1510:client id="{DB847016-5E94-0DA3-043B-91945892FAB8}" v="142" dt="2021-09-27T02:28:29.231"/>
    <p1510:client id="{DFBA46F9-349E-7A0F-EB52-DF0E8E41309E}" v="599" dt="2021-09-27T02:16:06.717"/>
  </p1510:revLst>
</p1510:revInfo>
</file>

<file path=ppt/tableStyles.xml><?xml version="1.0" encoding="utf-8"?>
<a:tblStyleLst xmlns:a="http://schemas.openxmlformats.org/drawingml/2006/main" def="{CF148AB0-15E1-4D90-A49F-A5EC5A6095D7}">
  <a:tblStyle styleId="{CF148AB0-15E1-4D90-A49F-A5EC5A6095D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12C8847-2144-424D-B125-98E86F01E8DE}" styleName="Table_1">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7F0ED"/>
          </a:solidFill>
        </a:fill>
      </a:tcStyle>
    </a:wholeTbl>
    <a:band1H>
      <a:tcTxStyle/>
      <a:tcStyle>
        <a:tcBdr/>
        <a:fill>
          <a:solidFill>
            <a:srgbClr val="CADFD8"/>
          </a:solidFill>
        </a:fill>
      </a:tcStyle>
    </a:band1H>
    <a:band2H>
      <a:tcTxStyle/>
      <a:tcStyle>
        <a:tcBdr/>
      </a:tcStyle>
    </a:band2H>
    <a:band1V>
      <a:tcTxStyle/>
      <a:tcStyle>
        <a:tcBdr/>
        <a:fill>
          <a:solidFill>
            <a:srgbClr val="CADFD8"/>
          </a:solidFill>
        </a:fill>
      </a:tcStyle>
    </a:band1V>
    <a:band2V>
      <a:tcTxStyle/>
      <a:tcStyle>
        <a:tcBdr/>
      </a:tcStyle>
    </a:band2V>
    <a:lastCol>
      <a:tcTxStyle b="on" i="off">
        <a:font>
          <a:latin typeface="Calibri"/>
          <a:ea typeface="Calibri"/>
          <a:cs typeface="Calibri"/>
        </a:font>
        <a:srgbClr val="FFFFFF"/>
      </a:tcTxStyle>
      <a:tcStyle>
        <a:tcBdr/>
        <a:fill>
          <a:solidFill>
            <a:srgbClr val="69E781"/>
          </a:solidFill>
        </a:fill>
      </a:tcStyle>
    </a:lastCol>
    <a:firstCol>
      <a:tcTxStyle b="on" i="off">
        <a:font>
          <a:latin typeface="Calibri"/>
          <a:ea typeface="Calibri"/>
          <a:cs typeface="Calibri"/>
        </a:font>
        <a:srgbClr val="FFFFFF"/>
      </a:tcTxStyle>
      <a:tcStyle>
        <a:tcBdr/>
        <a:fill>
          <a:solidFill>
            <a:srgbClr val="69E781"/>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69E781"/>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69E78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E ALBERTO MURILLO BLANCO" userId="S::joseblanco88@unitec.edu::cc989a83-f502-4660-ae73-0b8acb5f259d" providerId="AD" clId="Web-{BC609D2F-E0EC-07EC-9BDD-DA946778C95C}"/>
    <pc:docChg chg="modSld">
      <pc:chgData name="JOSE ALBERTO MURILLO BLANCO" userId="S::joseblanco88@unitec.edu::cc989a83-f502-4660-ae73-0b8acb5f259d" providerId="AD" clId="Web-{BC609D2F-E0EC-07EC-9BDD-DA946778C95C}" dt="2021-09-27T04:13:24.497" v="348" actId="1076"/>
      <pc:docMkLst>
        <pc:docMk/>
      </pc:docMkLst>
      <pc:sldChg chg="modSp">
        <pc:chgData name="JOSE ALBERTO MURILLO BLANCO" userId="S::joseblanco88@unitec.edu::cc989a83-f502-4660-ae73-0b8acb5f259d" providerId="AD" clId="Web-{BC609D2F-E0EC-07EC-9BDD-DA946778C95C}" dt="2021-09-27T03:58:15.688" v="1" actId="1076"/>
        <pc:sldMkLst>
          <pc:docMk/>
          <pc:sldMk cId="0" sldId="262"/>
        </pc:sldMkLst>
        <pc:spChg chg="mod">
          <ac:chgData name="JOSE ALBERTO MURILLO BLANCO" userId="S::joseblanco88@unitec.edu::cc989a83-f502-4660-ae73-0b8acb5f259d" providerId="AD" clId="Web-{BC609D2F-E0EC-07EC-9BDD-DA946778C95C}" dt="2021-09-27T03:58:15.688" v="1" actId="1076"/>
          <ac:spMkLst>
            <pc:docMk/>
            <pc:sldMk cId="0" sldId="262"/>
            <ac:spMk id="667" creationId="{00000000-0000-0000-0000-000000000000}"/>
          </ac:spMkLst>
        </pc:spChg>
        <pc:spChg chg="mod">
          <ac:chgData name="JOSE ALBERTO MURILLO BLANCO" userId="S::joseblanco88@unitec.edu::cc989a83-f502-4660-ae73-0b8acb5f259d" providerId="AD" clId="Web-{BC609D2F-E0EC-07EC-9BDD-DA946778C95C}" dt="2021-09-27T03:58:11.469" v="0" actId="1076"/>
          <ac:spMkLst>
            <pc:docMk/>
            <pc:sldMk cId="0" sldId="262"/>
            <ac:spMk id="668" creationId="{00000000-0000-0000-0000-000000000000}"/>
          </ac:spMkLst>
        </pc:spChg>
      </pc:sldChg>
      <pc:sldChg chg="addSp modSp">
        <pc:chgData name="JOSE ALBERTO MURILLO BLANCO" userId="S::joseblanco88@unitec.edu::cc989a83-f502-4660-ae73-0b8acb5f259d" providerId="AD" clId="Web-{BC609D2F-E0EC-07EC-9BDD-DA946778C95C}" dt="2021-09-27T04:12:49.902" v="343" actId="20577"/>
        <pc:sldMkLst>
          <pc:docMk/>
          <pc:sldMk cId="0" sldId="265"/>
        </pc:sldMkLst>
        <pc:spChg chg="mod">
          <ac:chgData name="JOSE ALBERTO MURILLO BLANCO" userId="S::joseblanco88@unitec.edu::cc989a83-f502-4660-ae73-0b8acb5f259d" providerId="AD" clId="Web-{BC609D2F-E0EC-07EC-9BDD-DA946778C95C}" dt="2021-09-27T04:04:24.513" v="114" actId="14100"/>
          <ac:spMkLst>
            <pc:docMk/>
            <pc:sldMk cId="0" sldId="265"/>
            <ac:spMk id="2" creationId="{F6D10972-5670-4D31-A413-4EE1262F3239}"/>
          </ac:spMkLst>
        </pc:spChg>
        <pc:spChg chg="add mod">
          <ac:chgData name="JOSE ALBERTO MURILLO BLANCO" userId="S::joseblanco88@unitec.edu::cc989a83-f502-4660-ae73-0b8acb5f259d" providerId="AD" clId="Web-{BC609D2F-E0EC-07EC-9BDD-DA946778C95C}" dt="2021-09-27T04:03:45.324" v="97" actId="20577"/>
          <ac:spMkLst>
            <pc:docMk/>
            <pc:sldMk cId="0" sldId="265"/>
            <ac:spMk id="3" creationId="{55CC5A66-D873-4017-A38C-90057066DCCC}"/>
          </ac:spMkLst>
        </pc:spChg>
        <pc:spChg chg="add mod">
          <ac:chgData name="JOSE ALBERTO MURILLO BLANCO" userId="S::joseblanco88@unitec.edu::cc989a83-f502-4660-ae73-0b8acb5f259d" providerId="AD" clId="Web-{BC609D2F-E0EC-07EC-9BDD-DA946778C95C}" dt="2021-09-27T04:08:32.661" v="220" actId="20577"/>
          <ac:spMkLst>
            <pc:docMk/>
            <pc:sldMk cId="0" sldId="265"/>
            <ac:spMk id="4" creationId="{79B8D81A-F4FF-404D-893F-BBE7A3C1CF94}"/>
          </ac:spMkLst>
        </pc:spChg>
        <pc:spChg chg="add mod">
          <ac:chgData name="JOSE ALBERTO MURILLO BLANCO" userId="S::joseblanco88@unitec.edu::cc989a83-f502-4660-ae73-0b8acb5f259d" providerId="AD" clId="Web-{BC609D2F-E0EC-07EC-9BDD-DA946778C95C}" dt="2021-09-27T04:12:49.902" v="343" actId="20577"/>
          <ac:spMkLst>
            <pc:docMk/>
            <pc:sldMk cId="0" sldId="265"/>
            <ac:spMk id="5" creationId="{EC3D7A93-31CA-4E97-819B-2FDBA8FB9D9D}"/>
          </ac:spMkLst>
        </pc:spChg>
        <pc:spChg chg="mod">
          <ac:chgData name="JOSE ALBERTO MURILLO BLANCO" userId="S::joseblanco88@unitec.edu::cc989a83-f502-4660-ae73-0b8acb5f259d" providerId="AD" clId="Web-{BC609D2F-E0EC-07EC-9BDD-DA946778C95C}" dt="2021-09-27T04:03:54.418" v="98" actId="20577"/>
          <ac:spMkLst>
            <pc:docMk/>
            <pc:sldMk cId="0" sldId="265"/>
            <ac:spMk id="23" creationId="{B68DA33C-6C15-4692-9ADC-9497A114FDAF}"/>
          </ac:spMkLst>
        </pc:spChg>
        <pc:spChg chg="mod">
          <ac:chgData name="JOSE ALBERTO MURILLO BLANCO" userId="S::joseblanco88@unitec.edu::cc989a83-f502-4660-ae73-0b8acb5f259d" providerId="AD" clId="Web-{BC609D2F-E0EC-07EC-9BDD-DA946778C95C}" dt="2021-09-27T04:09:36.803" v="246" actId="20577"/>
          <ac:spMkLst>
            <pc:docMk/>
            <pc:sldMk cId="0" sldId="265"/>
            <ac:spMk id="24" creationId="{06C32BD0-5E7A-4CC0-850C-6FBDBC870BF0}"/>
          </ac:spMkLst>
        </pc:spChg>
      </pc:sldChg>
      <pc:sldChg chg="modSp">
        <pc:chgData name="JOSE ALBERTO MURILLO BLANCO" userId="S::joseblanco88@unitec.edu::cc989a83-f502-4660-ae73-0b8acb5f259d" providerId="AD" clId="Web-{BC609D2F-E0EC-07EC-9BDD-DA946778C95C}" dt="2021-09-27T03:58:28.157" v="3" actId="1076"/>
        <pc:sldMkLst>
          <pc:docMk/>
          <pc:sldMk cId="0" sldId="266"/>
        </pc:sldMkLst>
        <pc:spChg chg="mod">
          <ac:chgData name="JOSE ALBERTO MURILLO BLANCO" userId="S::joseblanco88@unitec.edu::cc989a83-f502-4660-ae73-0b8acb5f259d" providerId="AD" clId="Web-{BC609D2F-E0EC-07EC-9BDD-DA946778C95C}" dt="2021-09-27T03:58:28.157" v="3" actId="1076"/>
          <ac:spMkLst>
            <pc:docMk/>
            <pc:sldMk cId="0" sldId="266"/>
            <ac:spMk id="743" creationId="{00000000-0000-0000-0000-000000000000}"/>
          </ac:spMkLst>
        </pc:spChg>
        <pc:spChg chg="mod">
          <ac:chgData name="JOSE ALBERTO MURILLO BLANCO" userId="S::joseblanco88@unitec.edu::cc989a83-f502-4660-ae73-0b8acb5f259d" providerId="AD" clId="Web-{BC609D2F-E0EC-07EC-9BDD-DA946778C95C}" dt="2021-09-27T03:58:24.689" v="2" actId="1076"/>
          <ac:spMkLst>
            <pc:docMk/>
            <pc:sldMk cId="0" sldId="266"/>
            <ac:spMk id="744" creationId="{00000000-0000-0000-0000-000000000000}"/>
          </ac:spMkLst>
        </pc:spChg>
      </pc:sldChg>
      <pc:sldChg chg="modSp">
        <pc:chgData name="JOSE ALBERTO MURILLO BLANCO" userId="S::joseblanco88@unitec.edu::cc989a83-f502-4660-ae73-0b8acb5f259d" providerId="AD" clId="Web-{BC609D2F-E0EC-07EC-9BDD-DA946778C95C}" dt="2021-09-27T04:13:24.497" v="348" actId="1076"/>
        <pc:sldMkLst>
          <pc:docMk/>
          <pc:sldMk cId="0" sldId="272"/>
        </pc:sldMkLst>
        <pc:spChg chg="mod">
          <ac:chgData name="JOSE ALBERTO MURILLO BLANCO" userId="S::joseblanco88@unitec.edu::cc989a83-f502-4660-ae73-0b8acb5f259d" providerId="AD" clId="Web-{BC609D2F-E0EC-07EC-9BDD-DA946778C95C}" dt="2021-09-27T04:13:24.497" v="348" actId="1076"/>
          <ac:spMkLst>
            <pc:docMk/>
            <pc:sldMk cId="0" sldId="272"/>
            <ac:spMk id="868" creationId="{00000000-0000-0000-0000-000000000000}"/>
          </ac:spMkLst>
        </pc:spChg>
      </pc:sldChg>
      <pc:sldChg chg="modSp">
        <pc:chgData name="JOSE ALBERTO MURILLO BLANCO" userId="S::joseblanco88@unitec.edu::cc989a83-f502-4660-ae73-0b8acb5f259d" providerId="AD" clId="Web-{BC609D2F-E0EC-07EC-9BDD-DA946778C95C}" dt="2021-09-27T04:13:11.184" v="345" actId="1076"/>
        <pc:sldMkLst>
          <pc:docMk/>
          <pc:sldMk cId="0" sldId="273"/>
        </pc:sldMkLst>
        <pc:spChg chg="mod">
          <ac:chgData name="JOSE ALBERTO MURILLO BLANCO" userId="S::joseblanco88@unitec.edu::cc989a83-f502-4660-ae73-0b8acb5f259d" providerId="AD" clId="Web-{BC609D2F-E0EC-07EC-9BDD-DA946778C95C}" dt="2021-09-27T04:13:11.184" v="345" actId="1076"/>
          <ac:spMkLst>
            <pc:docMk/>
            <pc:sldMk cId="0" sldId="273"/>
            <ac:spMk id="890" creationId="{00000000-0000-0000-0000-000000000000}"/>
          </ac:spMkLst>
        </pc:spChg>
        <pc:spChg chg="mod">
          <ac:chgData name="JOSE ALBERTO MURILLO BLANCO" userId="S::joseblanco88@unitec.edu::cc989a83-f502-4660-ae73-0b8acb5f259d" providerId="AD" clId="Web-{BC609D2F-E0EC-07EC-9BDD-DA946778C95C}" dt="2021-09-27T04:13:06.200" v="344" actId="1076"/>
          <ac:spMkLst>
            <pc:docMk/>
            <pc:sldMk cId="0" sldId="273"/>
            <ac:spMk id="891" creationId="{00000000-0000-0000-0000-000000000000}"/>
          </ac:spMkLst>
        </pc:spChg>
      </pc:sldChg>
    </pc:docChg>
  </pc:docChgLst>
  <pc:docChgLst>
    <pc:chgData name="Guest User" userId="S::urn:spo:anon#9cc0df23dbc0fa63bb1cd11ef26df08074352fc0efc3f7f54764f536bd07c8c3::" providerId="AD" clId="Web-{D7929346-A160-9AB3-EBC8-43ED7103AA86}"/>
    <pc:docChg chg="modSld">
      <pc:chgData name="Guest User" userId="S::urn:spo:anon#9cc0df23dbc0fa63bb1cd11ef26df08074352fc0efc3f7f54764f536bd07c8c3::" providerId="AD" clId="Web-{D7929346-A160-9AB3-EBC8-43ED7103AA86}" dt="2022-05-21T04:03:48.400" v="1" actId="20577"/>
      <pc:docMkLst>
        <pc:docMk/>
      </pc:docMkLst>
      <pc:sldChg chg="modSp">
        <pc:chgData name="Guest User" userId="S::urn:spo:anon#9cc0df23dbc0fa63bb1cd11ef26df08074352fc0efc3f7f54764f536bd07c8c3::" providerId="AD" clId="Web-{D7929346-A160-9AB3-EBC8-43ED7103AA86}" dt="2022-05-21T04:03:48.400" v="1" actId="20577"/>
        <pc:sldMkLst>
          <pc:docMk/>
          <pc:sldMk cId="0" sldId="261"/>
        </pc:sldMkLst>
        <pc:spChg chg="mod">
          <ac:chgData name="Guest User" userId="S::urn:spo:anon#9cc0df23dbc0fa63bb1cd11ef26df08074352fc0efc3f7f54764f536bd07c8c3::" providerId="AD" clId="Web-{D7929346-A160-9AB3-EBC8-43ED7103AA86}" dt="2022-05-21T04:03:48.400" v="1" actId="20577"/>
          <ac:spMkLst>
            <pc:docMk/>
            <pc:sldMk cId="0" sldId="261"/>
            <ac:spMk id="641" creationId="{00000000-0000-0000-0000-000000000000}"/>
          </ac:spMkLst>
        </pc:spChg>
      </pc:sldChg>
    </pc:docChg>
  </pc:docChgLst>
  <pc:docChgLst>
    <pc:chgData name="Usuario invitado" userId="S::urn:spo:anon#f9ce9e471358cf2b925918a59dbe1ed7b17887d9cd23246c40b86ba36a009580::" providerId="AD" clId="Web-{D1556433-C842-B4AB-E70F-FCE84E08A61B}"/>
    <pc:docChg chg="modSld">
      <pc:chgData name="Usuario invitado" userId="S::urn:spo:anon#f9ce9e471358cf2b925918a59dbe1ed7b17887d9cd23246c40b86ba36a009580::" providerId="AD" clId="Web-{D1556433-C842-B4AB-E70F-FCE84E08A61B}" dt="2021-09-27T04:27:45.427" v="556" actId="1076"/>
      <pc:docMkLst>
        <pc:docMk/>
      </pc:docMkLst>
      <pc:sldChg chg="addSp delSp modSp">
        <pc:chgData name="Usuario invitado" userId="S::urn:spo:anon#f9ce9e471358cf2b925918a59dbe1ed7b17887d9cd23246c40b86ba36a009580::" providerId="AD" clId="Web-{D1556433-C842-B4AB-E70F-FCE84E08A61B}" dt="2021-09-27T04:27:45.427" v="556" actId="1076"/>
        <pc:sldMkLst>
          <pc:docMk/>
          <pc:sldMk cId="0" sldId="272"/>
        </pc:sldMkLst>
        <pc:spChg chg="add del mod">
          <ac:chgData name="Usuario invitado" userId="S::urn:spo:anon#f9ce9e471358cf2b925918a59dbe1ed7b17887d9cd23246c40b86ba36a009580::" providerId="AD" clId="Web-{D1556433-C842-B4AB-E70F-FCE84E08A61B}" dt="2021-09-27T04:15:47.148" v="340"/>
          <ac:spMkLst>
            <pc:docMk/>
            <pc:sldMk cId="0" sldId="272"/>
            <ac:spMk id="3" creationId="{1EED8421-9836-4F5B-9C00-7041BB42F662}"/>
          </ac:spMkLst>
        </pc:spChg>
        <pc:spChg chg="add del mod">
          <ac:chgData name="Usuario invitado" userId="S::urn:spo:anon#f9ce9e471358cf2b925918a59dbe1ed7b17887d9cd23246c40b86ba36a009580::" providerId="AD" clId="Web-{D1556433-C842-B4AB-E70F-FCE84E08A61B}" dt="2021-09-27T04:15:32.101" v="339"/>
          <ac:spMkLst>
            <pc:docMk/>
            <pc:sldMk cId="0" sldId="272"/>
            <ac:spMk id="5" creationId="{03CB86AC-172E-4D9D-820E-3A3C04219F08}"/>
          </ac:spMkLst>
        </pc:spChg>
        <pc:spChg chg="add del mod">
          <ac:chgData name="Usuario invitado" userId="S::urn:spo:anon#f9ce9e471358cf2b925918a59dbe1ed7b17887d9cd23246c40b86ba36a009580::" providerId="AD" clId="Web-{D1556433-C842-B4AB-E70F-FCE84E08A61B}" dt="2021-09-27T04:21:38.811" v="430"/>
          <ac:spMkLst>
            <pc:docMk/>
            <pc:sldMk cId="0" sldId="272"/>
            <ac:spMk id="7" creationId="{7A188891-FD68-4A60-8CF3-EC1BC034A914}"/>
          </ac:spMkLst>
        </pc:spChg>
        <pc:spChg chg="add">
          <ac:chgData name="Usuario invitado" userId="S::urn:spo:anon#f9ce9e471358cf2b925918a59dbe1ed7b17887d9cd23246c40b86ba36a009580::" providerId="AD" clId="Web-{D1556433-C842-B4AB-E70F-FCE84E08A61B}" dt="2021-09-27T04:21:34.827" v="429"/>
          <ac:spMkLst>
            <pc:docMk/>
            <pc:sldMk cId="0" sldId="272"/>
            <ac:spMk id="8" creationId="{1F296D9F-C54A-435A-BAEB-2A36B56E439E}"/>
          </ac:spMkLst>
        </pc:spChg>
        <pc:spChg chg="add mod">
          <ac:chgData name="Usuario invitado" userId="S::urn:spo:anon#f9ce9e471358cf2b925918a59dbe1ed7b17887d9cd23246c40b86ba36a009580::" providerId="AD" clId="Web-{D1556433-C842-B4AB-E70F-FCE84E08A61B}" dt="2021-09-27T04:22:50.031" v="491" actId="20577"/>
          <ac:spMkLst>
            <pc:docMk/>
            <pc:sldMk cId="0" sldId="272"/>
            <ac:spMk id="9" creationId="{43CE4D4C-D59B-407E-93D5-0AFC2A61CC6E}"/>
          </ac:spMkLst>
        </pc:spChg>
        <pc:spChg chg="add mod">
          <ac:chgData name="Usuario invitado" userId="S::urn:spo:anon#f9ce9e471358cf2b925918a59dbe1ed7b17887d9cd23246c40b86ba36a009580::" providerId="AD" clId="Web-{D1556433-C842-B4AB-E70F-FCE84E08A61B}" dt="2021-09-27T04:27:45.427" v="556" actId="1076"/>
          <ac:spMkLst>
            <pc:docMk/>
            <pc:sldMk cId="0" sldId="272"/>
            <ac:spMk id="32" creationId="{F9CF2D11-D4A5-4DF2-B836-5D1BCE493416}"/>
          </ac:spMkLst>
        </pc:spChg>
        <pc:spChg chg="add del">
          <ac:chgData name="Usuario invitado" userId="S::urn:spo:anon#f9ce9e471358cf2b925918a59dbe1ed7b17887d9cd23246c40b86ba36a009580::" providerId="AD" clId="Web-{D1556433-C842-B4AB-E70F-FCE84E08A61B}" dt="2021-09-27T04:16:11.258" v="349"/>
          <ac:spMkLst>
            <pc:docMk/>
            <pc:sldMk cId="0" sldId="272"/>
            <ac:spMk id="862" creationId="{00000000-0000-0000-0000-000000000000}"/>
          </ac:spMkLst>
        </pc:spChg>
        <pc:spChg chg="mod">
          <ac:chgData name="Usuario invitado" userId="S::urn:spo:anon#f9ce9e471358cf2b925918a59dbe1ed7b17887d9cd23246c40b86ba36a009580::" providerId="AD" clId="Web-{D1556433-C842-B4AB-E70F-FCE84E08A61B}" dt="2021-09-27T04:21:33.717" v="428" actId="20577"/>
          <ac:spMkLst>
            <pc:docMk/>
            <pc:sldMk cId="0" sldId="272"/>
            <ac:spMk id="863" creationId="{00000000-0000-0000-0000-000000000000}"/>
          </ac:spMkLst>
        </pc:spChg>
        <pc:spChg chg="del">
          <ac:chgData name="Usuario invitado" userId="S::urn:spo:anon#f9ce9e471358cf2b925918a59dbe1ed7b17887d9cd23246c40b86ba36a009580::" providerId="AD" clId="Web-{D1556433-C842-B4AB-E70F-FCE84E08A61B}" dt="2021-09-27T04:15:23.882" v="337"/>
          <ac:spMkLst>
            <pc:docMk/>
            <pc:sldMk cId="0" sldId="272"/>
            <ac:spMk id="864" creationId="{00000000-0000-0000-0000-000000000000}"/>
          </ac:spMkLst>
        </pc:spChg>
      </pc:sldChg>
      <pc:sldChg chg="addSp delSp modSp">
        <pc:chgData name="Usuario invitado" userId="S::urn:spo:anon#f9ce9e471358cf2b925918a59dbe1ed7b17887d9cd23246c40b86ba36a009580::" providerId="AD" clId="Web-{D1556433-C842-B4AB-E70F-FCE84E08A61B}" dt="2021-09-27T04:03:04.946" v="336" actId="1076"/>
        <pc:sldMkLst>
          <pc:docMk/>
          <pc:sldMk cId="0" sldId="273"/>
        </pc:sldMkLst>
        <pc:spChg chg="add mod">
          <ac:chgData name="Usuario invitado" userId="S::urn:spo:anon#f9ce9e471358cf2b925918a59dbe1ed7b17887d9cd23246c40b86ba36a009580::" providerId="AD" clId="Web-{D1556433-C842-B4AB-E70F-FCE84E08A61B}" dt="2021-09-27T04:02:48.383" v="331"/>
          <ac:spMkLst>
            <pc:docMk/>
            <pc:sldMk cId="0" sldId="273"/>
            <ac:spMk id="2" creationId="{7B3F904F-4F69-4E37-81F7-3D55374AFC40}"/>
          </ac:spMkLst>
        </pc:spChg>
        <pc:spChg chg="add del mod">
          <ac:chgData name="Usuario invitado" userId="S::urn:spo:anon#f9ce9e471358cf2b925918a59dbe1ed7b17887d9cd23246c40b86ba36a009580::" providerId="AD" clId="Web-{D1556433-C842-B4AB-E70F-FCE84E08A61B}" dt="2021-09-27T03:56:14.735" v="99"/>
          <ac:spMkLst>
            <pc:docMk/>
            <pc:sldMk cId="0" sldId="273"/>
            <ac:spMk id="3" creationId="{F177070F-FDB8-43EE-8E6E-5B8144E3E570}"/>
          </ac:spMkLst>
        </pc:spChg>
        <pc:spChg chg="del mod">
          <ac:chgData name="Usuario invitado" userId="S::urn:spo:anon#f9ce9e471358cf2b925918a59dbe1ed7b17887d9cd23246c40b86ba36a009580::" providerId="AD" clId="Web-{D1556433-C842-B4AB-E70F-FCE84E08A61B}" dt="2021-09-27T03:47:57.897" v="1"/>
          <ac:spMkLst>
            <pc:docMk/>
            <pc:sldMk cId="0" sldId="273"/>
            <ac:spMk id="4" creationId="{A3BA9FEF-E7EF-40C9-A4A6-31D1857B9461}"/>
          </ac:spMkLst>
        </pc:spChg>
        <pc:spChg chg="add del">
          <ac:chgData name="Usuario invitado" userId="S::urn:spo:anon#f9ce9e471358cf2b925918a59dbe1ed7b17887d9cd23246c40b86ba36a009580::" providerId="AD" clId="Web-{D1556433-C842-B4AB-E70F-FCE84E08A61B}" dt="2021-09-27T03:56:05.063" v="96"/>
          <ac:spMkLst>
            <pc:docMk/>
            <pc:sldMk cId="0" sldId="273"/>
            <ac:spMk id="5" creationId="{E3EE2FCB-47F9-45F9-BC6A-C94378154C0A}"/>
          </ac:spMkLst>
        </pc:spChg>
        <pc:spChg chg="add del">
          <ac:chgData name="Usuario invitado" userId="S::urn:spo:anon#f9ce9e471358cf2b925918a59dbe1ed7b17887d9cd23246c40b86ba36a009580::" providerId="AD" clId="Web-{D1556433-C842-B4AB-E70F-FCE84E08A61B}" dt="2021-09-27T04:00:38.302" v="206"/>
          <ac:spMkLst>
            <pc:docMk/>
            <pc:sldMk cId="0" sldId="273"/>
            <ac:spMk id="6" creationId="{59F68B79-307B-4900-89B1-B43946655F09}"/>
          </ac:spMkLst>
        </pc:spChg>
        <pc:spChg chg="add del">
          <ac:chgData name="Usuario invitado" userId="S::urn:spo:anon#f9ce9e471358cf2b925918a59dbe1ed7b17887d9cd23246c40b86ba36a009580::" providerId="AD" clId="Web-{D1556433-C842-B4AB-E70F-FCE84E08A61B}" dt="2021-09-27T04:00:33.474" v="205"/>
          <ac:spMkLst>
            <pc:docMk/>
            <pc:sldMk cId="0" sldId="273"/>
            <ac:spMk id="7" creationId="{D5C3D315-8902-400D-ACD7-293CD47F9D70}"/>
          </ac:spMkLst>
        </pc:spChg>
        <pc:spChg chg="add del">
          <ac:chgData name="Usuario invitado" userId="S::urn:spo:anon#f9ce9e471358cf2b925918a59dbe1ed7b17887d9cd23246c40b86ba36a009580::" providerId="AD" clId="Web-{D1556433-C842-B4AB-E70F-FCE84E08A61B}" dt="2021-09-27T03:56:07.157" v="97"/>
          <ac:spMkLst>
            <pc:docMk/>
            <pc:sldMk cId="0" sldId="273"/>
            <ac:spMk id="13" creationId="{B89C40EB-CA7D-46F6-AA93-4BB4975F6D4E}"/>
          </ac:spMkLst>
        </pc:spChg>
        <pc:spChg chg="add mod">
          <ac:chgData name="Usuario invitado" userId="S::urn:spo:anon#f9ce9e471358cf2b925918a59dbe1ed7b17887d9cd23246c40b86ba36a009580::" providerId="AD" clId="Web-{D1556433-C842-B4AB-E70F-FCE84E08A61B}" dt="2021-09-27T04:02:52.633" v="332"/>
          <ac:spMkLst>
            <pc:docMk/>
            <pc:sldMk cId="0" sldId="273"/>
            <ac:spMk id="15" creationId="{8CB9A7D3-28E9-414D-8B8C-1AA557D7ECA1}"/>
          </ac:spMkLst>
        </pc:spChg>
        <pc:spChg chg="add mod">
          <ac:chgData name="Usuario invitado" userId="S::urn:spo:anon#f9ce9e471358cf2b925918a59dbe1ed7b17887d9cd23246c40b86ba36a009580::" providerId="AD" clId="Web-{D1556433-C842-B4AB-E70F-FCE84E08A61B}" dt="2021-09-27T04:02:56.055" v="333"/>
          <ac:spMkLst>
            <pc:docMk/>
            <pc:sldMk cId="0" sldId="273"/>
            <ac:spMk id="17" creationId="{BDD1FDC1-D23F-4F44-80FA-C06B1790038B}"/>
          </ac:spMkLst>
        </pc:spChg>
        <pc:spChg chg="add mod">
          <ac:chgData name="Usuario invitado" userId="S::urn:spo:anon#f9ce9e471358cf2b925918a59dbe1ed7b17887d9cd23246c40b86ba36a009580::" providerId="AD" clId="Web-{D1556433-C842-B4AB-E70F-FCE84E08A61B}" dt="2021-09-27T04:03:04.946" v="336" actId="1076"/>
          <ac:spMkLst>
            <pc:docMk/>
            <pc:sldMk cId="0" sldId="273"/>
            <ac:spMk id="19" creationId="{E6146137-470D-4865-AC4C-CD17A02CAB0B}"/>
          </ac:spMkLst>
        </pc:spChg>
      </pc:sldChg>
    </pc:docChg>
  </pc:docChgLst>
  <pc:docChgLst>
    <pc:chgData name="Usuario invitado" userId="S::urn:spo:anon#f9ce9e471358cf2b925918a59dbe1ed7b17887d9cd23246c40b86ba36a009580::" providerId="AD" clId="Web-{12088639-C083-D1F6-7DCF-36AC110CB1A9}"/>
    <pc:docChg chg="addSld delSld modSld">
      <pc:chgData name="Usuario invitado" userId="S::urn:spo:anon#f9ce9e471358cf2b925918a59dbe1ed7b17887d9cd23246c40b86ba36a009580::" providerId="AD" clId="Web-{12088639-C083-D1F6-7DCF-36AC110CB1A9}" dt="2021-09-27T01:49:35.399" v="88" actId="20577"/>
      <pc:docMkLst>
        <pc:docMk/>
      </pc:docMkLst>
      <pc:sldChg chg="modSp">
        <pc:chgData name="Usuario invitado" userId="S::urn:spo:anon#f9ce9e471358cf2b925918a59dbe1ed7b17887d9cd23246c40b86ba36a009580::" providerId="AD" clId="Web-{12088639-C083-D1F6-7DCF-36AC110CB1A9}" dt="2021-09-27T01:40:05.163" v="44" actId="20577"/>
        <pc:sldMkLst>
          <pc:docMk/>
          <pc:sldMk cId="0" sldId="261"/>
        </pc:sldMkLst>
        <pc:spChg chg="mod">
          <ac:chgData name="Usuario invitado" userId="S::urn:spo:anon#f9ce9e471358cf2b925918a59dbe1ed7b17887d9cd23246c40b86ba36a009580::" providerId="AD" clId="Web-{12088639-C083-D1F6-7DCF-36AC110CB1A9}" dt="2021-09-27T01:40:05.163" v="44" actId="20577"/>
          <ac:spMkLst>
            <pc:docMk/>
            <pc:sldMk cId="0" sldId="261"/>
            <ac:spMk id="641" creationId="{00000000-0000-0000-0000-000000000000}"/>
          </ac:spMkLst>
        </pc:spChg>
      </pc:sldChg>
      <pc:sldChg chg="modSp add replId">
        <pc:chgData name="Usuario invitado" userId="S::urn:spo:anon#f9ce9e471358cf2b925918a59dbe1ed7b17887d9cd23246c40b86ba36a009580::" providerId="AD" clId="Web-{12088639-C083-D1F6-7DCF-36AC110CB1A9}" dt="2021-09-27T01:42:41.621" v="62" actId="20577"/>
        <pc:sldMkLst>
          <pc:docMk/>
          <pc:sldMk cId="3309905873" sldId="291"/>
        </pc:sldMkLst>
        <pc:spChg chg="mod">
          <ac:chgData name="Usuario invitado" userId="S::urn:spo:anon#f9ce9e471358cf2b925918a59dbe1ed7b17887d9cd23246c40b86ba36a009580::" providerId="AD" clId="Web-{12088639-C083-D1F6-7DCF-36AC110CB1A9}" dt="2021-09-27T01:42:41.621" v="62" actId="20577"/>
          <ac:spMkLst>
            <pc:docMk/>
            <pc:sldMk cId="3309905873" sldId="291"/>
            <ac:spMk id="641" creationId="{00000000-0000-0000-0000-000000000000}"/>
          </ac:spMkLst>
        </pc:spChg>
      </pc:sldChg>
      <pc:sldChg chg="new del">
        <pc:chgData name="Usuario invitado" userId="S::urn:spo:anon#f9ce9e471358cf2b925918a59dbe1ed7b17887d9cd23246c40b86ba36a009580::" providerId="AD" clId="Web-{12088639-C083-D1F6-7DCF-36AC110CB1A9}" dt="2021-09-27T01:39:06.818" v="30"/>
        <pc:sldMkLst>
          <pc:docMk/>
          <pc:sldMk cId="3983780895" sldId="291"/>
        </pc:sldMkLst>
      </pc:sldChg>
      <pc:sldChg chg="modSp add replId">
        <pc:chgData name="Usuario invitado" userId="S::urn:spo:anon#f9ce9e471358cf2b925918a59dbe1ed7b17887d9cd23246c40b86ba36a009580::" providerId="AD" clId="Web-{12088639-C083-D1F6-7DCF-36AC110CB1A9}" dt="2021-09-27T01:49:35.399" v="88" actId="20577"/>
        <pc:sldMkLst>
          <pc:docMk/>
          <pc:sldMk cId="1942035204" sldId="292"/>
        </pc:sldMkLst>
        <pc:spChg chg="mod">
          <ac:chgData name="Usuario invitado" userId="S::urn:spo:anon#f9ce9e471358cf2b925918a59dbe1ed7b17887d9cd23246c40b86ba36a009580::" providerId="AD" clId="Web-{12088639-C083-D1F6-7DCF-36AC110CB1A9}" dt="2021-09-27T01:49:35.399" v="88" actId="20577"/>
          <ac:spMkLst>
            <pc:docMk/>
            <pc:sldMk cId="1942035204" sldId="292"/>
            <ac:spMk id="641" creationId="{00000000-0000-0000-0000-000000000000}"/>
          </ac:spMkLst>
        </pc:spChg>
      </pc:sldChg>
      <pc:sldChg chg="modSp add replId">
        <pc:chgData name="Usuario invitado" userId="S::urn:spo:anon#f9ce9e471358cf2b925918a59dbe1ed7b17887d9cd23246c40b86ba36a009580::" providerId="AD" clId="Web-{12088639-C083-D1F6-7DCF-36AC110CB1A9}" dt="2021-09-27T01:42:34.199" v="61" actId="20577"/>
        <pc:sldMkLst>
          <pc:docMk/>
          <pc:sldMk cId="2298619598" sldId="293"/>
        </pc:sldMkLst>
        <pc:spChg chg="mod">
          <ac:chgData name="Usuario invitado" userId="S::urn:spo:anon#f9ce9e471358cf2b925918a59dbe1ed7b17887d9cd23246c40b86ba36a009580::" providerId="AD" clId="Web-{12088639-C083-D1F6-7DCF-36AC110CB1A9}" dt="2021-09-27T01:42:34.199" v="61" actId="20577"/>
          <ac:spMkLst>
            <pc:docMk/>
            <pc:sldMk cId="2298619598" sldId="293"/>
            <ac:spMk id="641" creationId="{00000000-0000-0000-0000-000000000000}"/>
          </ac:spMkLst>
        </pc:spChg>
      </pc:sldChg>
    </pc:docChg>
  </pc:docChgLst>
  <pc:docChgLst>
    <pc:chgData name="JOSE ALBERTO MURILLO BLANCO" userId="S::joseblanco88@unitec.edu::cc989a83-f502-4660-ae73-0b8acb5f259d" providerId="AD" clId="Web-{DB847016-5E94-0DA3-043B-91945892FAB8}"/>
    <pc:docChg chg="modSld">
      <pc:chgData name="JOSE ALBERTO MURILLO BLANCO" userId="S::joseblanco88@unitec.edu::cc989a83-f502-4660-ae73-0b8acb5f259d" providerId="AD" clId="Web-{DB847016-5E94-0DA3-043B-91945892FAB8}" dt="2021-09-27T02:28:29.231" v="127" actId="1076"/>
      <pc:docMkLst>
        <pc:docMk/>
      </pc:docMkLst>
      <pc:sldChg chg="addSp modSp">
        <pc:chgData name="JOSE ALBERTO MURILLO BLANCO" userId="S::joseblanco88@unitec.edu::cc989a83-f502-4660-ae73-0b8acb5f259d" providerId="AD" clId="Web-{DB847016-5E94-0DA3-043B-91945892FAB8}" dt="2021-09-27T02:22:29.046" v="98" actId="1076"/>
        <pc:sldMkLst>
          <pc:docMk/>
          <pc:sldMk cId="0" sldId="263"/>
        </pc:sldMkLst>
        <pc:spChg chg="add mod">
          <ac:chgData name="JOSE ALBERTO MURILLO BLANCO" userId="S::joseblanco88@unitec.edu::cc989a83-f502-4660-ae73-0b8acb5f259d" providerId="AD" clId="Web-{DB847016-5E94-0DA3-043B-91945892FAB8}" dt="2021-09-27T02:20:19.245" v="65" actId="1076"/>
          <ac:spMkLst>
            <pc:docMk/>
            <pc:sldMk cId="0" sldId="263"/>
            <ac:spMk id="2" creationId="{7FD42AC9-BB16-4251-90E7-DD21DB3696CB}"/>
          </ac:spMkLst>
        </pc:spChg>
        <pc:spChg chg="add mod">
          <ac:chgData name="JOSE ALBERTO MURILLO BLANCO" userId="S::joseblanco88@unitec.edu::cc989a83-f502-4660-ae73-0b8acb5f259d" providerId="AD" clId="Web-{DB847016-5E94-0DA3-043B-91945892FAB8}" dt="2021-09-27T02:22:29.046" v="98" actId="1076"/>
          <ac:spMkLst>
            <pc:docMk/>
            <pc:sldMk cId="0" sldId="263"/>
            <ac:spMk id="3" creationId="{769BDBF3-1A31-4AC0-8F27-E13A933B9DBA}"/>
          </ac:spMkLst>
        </pc:spChg>
        <pc:spChg chg="mod">
          <ac:chgData name="JOSE ALBERTO MURILLO BLANCO" userId="S::joseblanco88@unitec.edu::cc989a83-f502-4660-ae73-0b8acb5f259d" providerId="AD" clId="Web-{DB847016-5E94-0DA3-043B-91945892FAB8}" dt="2021-09-27T02:14:39.750" v="9" actId="20577"/>
          <ac:spMkLst>
            <pc:docMk/>
            <pc:sldMk cId="0" sldId="263"/>
            <ac:spMk id="675" creationId="{00000000-0000-0000-0000-000000000000}"/>
          </ac:spMkLst>
        </pc:spChg>
        <pc:spChg chg="mod">
          <ac:chgData name="JOSE ALBERTO MURILLO BLANCO" userId="S::joseblanco88@unitec.edu::cc989a83-f502-4660-ae73-0b8acb5f259d" providerId="AD" clId="Web-{DB847016-5E94-0DA3-043B-91945892FAB8}" dt="2021-09-27T02:17:21.318" v="38" actId="1076"/>
          <ac:spMkLst>
            <pc:docMk/>
            <pc:sldMk cId="0" sldId="263"/>
            <ac:spMk id="676" creationId="{00000000-0000-0000-0000-000000000000}"/>
          </ac:spMkLst>
        </pc:spChg>
        <pc:spChg chg="mod">
          <ac:chgData name="JOSE ALBERTO MURILLO BLANCO" userId="S::joseblanco88@unitec.edu::cc989a83-f502-4660-ae73-0b8acb5f259d" providerId="AD" clId="Web-{DB847016-5E94-0DA3-043B-91945892FAB8}" dt="2021-09-27T02:16:05.643" v="22" actId="20577"/>
          <ac:spMkLst>
            <pc:docMk/>
            <pc:sldMk cId="0" sldId="263"/>
            <ac:spMk id="677" creationId="{00000000-0000-0000-0000-000000000000}"/>
          </ac:spMkLst>
        </pc:spChg>
        <pc:spChg chg="mod">
          <ac:chgData name="JOSE ALBERTO MURILLO BLANCO" userId="S::joseblanco88@unitec.edu::cc989a83-f502-4660-ae73-0b8acb5f259d" providerId="AD" clId="Web-{DB847016-5E94-0DA3-043B-91945892FAB8}" dt="2021-09-27T02:17:27.302" v="39" actId="1076"/>
          <ac:spMkLst>
            <pc:docMk/>
            <pc:sldMk cId="0" sldId="263"/>
            <ac:spMk id="678" creationId="{00000000-0000-0000-0000-000000000000}"/>
          </ac:spMkLst>
        </pc:spChg>
        <pc:spChg chg="mod">
          <ac:chgData name="JOSE ALBERTO MURILLO BLANCO" userId="S::joseblanco88@unitec.edu::cc989a83-f502-4660-ae73-0b8acb5f259d" providerId="AD" clId="Web-{DB847016-5E94-0DA3-043B-91945892FAB8}" dt="2021-09-27T02:17:52.881" v="42" actId="1076"/>
          <ac:spMkLst>
            <pc:docMk/>
            <pc:sldMk cId="0" sldId="263"/>
            <ac:spMk id="682" creationId="{00000000-0000-0000-0000-000000000000}"/>
          </ac:spMkLst>
        </pc:spChg>
        <pc:grpChg chg="mod">
          <ac:chgData name="JOSE ALBERTO MURILLO BLANCO" userId="S::joseblanco88@unitec.edu::cc989a83-f502-4660-ae73-0b8acb5f259d" providerId="AD" clId="Web-{DB847016-5E94-0DA3-043B-91945892FAB8}" dt="2021-09-27T02:17:45.350" v="41" actId="1076"/>
          <ac:grpSpMkLst>
            <pc:docMk/>
            <pc:sldMk cId="0" sldId="263"/>
            <ac:grpSpMk id="683" creationId="{00000000-0000-0000-0000-000000000000}"/>
          </ac:grpSpMkLst>
        </pc:grpChg>
      </pc:sldChg>
      <pc:sldChg chg="addSp modSp">
        <pc:chgData name="JOSE ALBERTO MURILLO BLANCO" userId="S::joseblanco88@unitec.edu::cc989a83-f502-4660-ae73-0b8acb5f259d" providerId="AD" clId="Web-{DB847016-5E94-0DA3-043B-91945892FAB8}" dt="2021-09-27T02:28:29.231" v="127" actId="1076"/>
        <pc:sldMkLst>
          <pc:docMk/>
          <pc:sldMk cId="0" sldId="265"/>
        </pc:sldMkLst>
        <pc:spChg chg="add mod">
          <ac:chgData name="JOSE ALBERTO MURILLO BLANCO" userId="S::joseblanco88@unitec.edu::cc989a83-f502-4660-ae73-0b8acb5f259d" providerId="AD" clId="Web-{DB847016-5E94-0DA3-043B-91945892FAB8}" dt="2021-09-27T02:27:52.605" v="123" actId="1076"/>
          <ac:spMkLst>
            <pc:docMk/>
            <pc:sldMk cId="0" sldId="265"/>
            <ac:spMk id="2" creationId="{F6D10972-5670-4D31-A413-4EE1262F3239}"/>
          </ac:spMkLst>
        </pc:spChg>
        <pc:spChg chg="add mod">
          <ac:chgData name="JOSE ALBERTO MURILLO BLANCO" userId="S::joseblanco88@unitec.edu::cc989a83-f502-4660-ae73-0b8acb5f259d" providerId="AD" clId="Web-{DB847016-5E94-0DA3-043B-91945892FAB8}" dt="2021-09-27T02:28:19.121" v="125" actId="1076"/>
          <ac:spMkLst>
            <pc:docMk/>
            <pc:sldMk cId="0" sldId="265"/>
            <ac:spMk id="23" creationId="{B68DA33C-6C15-4692-9ADC-9497A114FDAF}"/>
          </ac:spMkLst>
        </pc:spChg>
        <pc:spChg chg="add mod">
          <ac:chgData name="JOSE ALBERTO MURILLO BLANCO" userId="S::joseblanco88@unitec.edu::cc989a83-f502-4660-ae73-0b8acb5f259d" providerId="AD" clId="Web-{DB847016-5E94-0DA3-043B-91945892FAB8}" dt="2021-09-27T02:28:29.231" v="127" actId="1076"/>
          <ac:spMkLst>
            <pc:docMk/>
            <pc:sldMk cId="0" sldId="265"/>
            <ac:spMk id="24" creationId="{06C32BD0-5E7A-4CC0-850C-6FBDBC870BF0}"/>
          </ac:spMkLst>
        </pc:spChg>
        <pc:spChg chg="mod">
          <ac:chgData name="JOSE ALBERTO MURILLO BLANCO" userId="S::joseblanco88@unitec.edu::cc989a83-f502-4660-ae73-0b8acb5f259d" providerId="AD" clId="Web-{DB847016-5E94-0DA3-043B-91945892FAB8}" dt="2021-09-27T02:25:58.445" v="108" actId="1076"/>
          <ac:spMkLst>
            <pc:docMk/>
            <pc:sldMk cId="0" sldId="265"/>
            <ac:spMk id="716" creationId="{00000000-0000-0000-0000-000000000000}"/>
          </ac:spMkLst>
        </pc:spChg>
        <pc:spChg chg="mod">
          <ac:chgData name="JOSE ALBERTO MURILLO BLANCO" userId="S::joseblanco88@unitec.edu::cc989a83-f502-4660-ae73-0b8acb5f259d" providerId="AD" clId="Web-{DB847016-5E94-0DA3-043B-91945892FAB8}" dt="2021-09-27T02:27:07.275" v="118" actId="14100"/>
          <ac:spMkLst>
            <pc:docMk/>
            <pc:sldMk cId="0" sldId="265"/>
            <ac:spMk id="719" creationId="{00000000-0000-0000-0000-000000000000}"/>
          </ac:spMkLst>
        </pc:spChg>
        <pc:spChg chg="mod">
          <ac:chgData name="JOSE ALBERTO MURILLO BLANCO" userId="S::joseblanco88@unitec.edu::cc989a83-f502-4660-ae73-0b8acb5f259d" providerId="AD" clId="Web-{DB847016-5E94-0DA3-043B-91945892FAB8}" dt="2021-09-27T02:27:18.650" v="119" actId="14100"/>
          <ac:spMkLst>
            <pc:docMk/>
            <pc:sldMk cId="0" sldId="265"/>
            <ac:spMk id="720" creationId="{00000000-0000-0000-0000-000000000000}"/>
          </ac:spMkLst>
        </pc:spChg>
        <pc:spChg chg="mod">
          <ac:chgData name="JOSE ALBERTO MURILLO BLANCO" userId="S::joseblanco88@unitec.edu::cc989a83-f502-4660-ae73-0b8acb5f259d" providerId="AD" clId="Web-{DB847016-5E94-0DA3-043B-91945892FAB8}" dt="2021-09-27T02:25:43.819" v="105" actId="1076"/>
          <ac:spMkLst>
            <pc:docMk/>
            <pc:sldMk cId="0" sldId="265"/>
            <ac:spMk id="733" creationId="{00000000-0000-0000-0000-000000000000}"/>
          </ac:spMkLst>
        </pc:spChg>
        <pc:spChg chg="mod">
          <ac:chgData name="JOSE ALBERTO MURILLO BLANCO" userId="S::joseblanco88@unitec.edu::cc989a83-f502-4660-ae73-0b8acb5f259d" providerId="AD" clId="Web-{DB847016-5E94-0DA3-043B-91945892FAB8}" dt="2021-09-27T02:26:09.242" v="110" actId="1076"/>
          <ac:spMkLst>
            <pc:docMk/>
            <pc:sldMk cId="0" sldId="265"/>
            <ac:spMk id="734" creationId="{00000000-0000-0000-0000-000000000000}"/>
          </ac:spMkLst>
        </pc:spChg>
        <pc:grpChg chg="mod">
          <ac:chgData name="JOSE ALBERTO MURILLO BLANCO" userId="S::joseblanco88@unitec.edu::cc989a83-f502-4660-ae73-0b8acb5f259d" providerId="AD" clId="Web-{DB847016-5E94-0DA3-043B-91945892FAB8}" dt="2021-09-27T02:25:10.006" v="99" actId="1076"/>
          <ac:grpSpMkLst>
            <pc:docMk/>
            <pc:sldMk cId="0" sldId="265"/>
            <ac:grpSpMk id="721" creationId="{00000000-0000-0000-0000-000000000000}"/>
          </ac:grpSpMkLst>
        </pc:grpChg>
        <pc:picChg chg="mod">
          <ac:chgData name="JOSE ALBERTO MURILLO BLANCO" userId="S::joseblanco88@unitec.edu::cc989a83-f502-4660-ae73-0b8acb5f259d" providerId="AD" clId="Web-{DB847016-5E94-0DA3-043B-91945892FAB8}" dt="2021-09-27T02:25:33.272" v="103" actId="1076"/>
          <ac:picMkLst>
            <pc:docMk/>
            <pc:sldMk cId="0" sldId="265"/>
            <ac:picMk id="717" creationId="{00000000-0000-0000-0000-000000000000}"/>
          </ac:picMkLst>
        </pc:picChg>
        <pc:picChg chg="mod">
          <ac:chgData name="JOSE ALBERTO MURILLO BLANCO" userId="S::joseblanco88@unitec.edu::cc989a83-f502-4660-ae73-0b8acb5f259d" providerId="AD" clId="Web-{DB847016-5E94-0DA3-043B-91945892FAB8}" dt="2021-09-27T02:27:24.182" v="120" actId="14100"/>
          <ac:picMkLst>
            <pc:docMk/>
            <pc:sldMk cId="0" sldId="265"/>
            <ac:picMk id="718" creationId="{00000000-0000-0000-0000-000000000000}"/>
          </ac:picMkLst>
        </pc:picChg>
      </pc:sldChg>
    </pc:docChg>
  </pc:docChgLst>
  <pc:docChgLst>
    <pc:chgData name="Usuario invitado" userId="S::urn:spo:anon#f9ce9e471358cf2b925918a59dbe1ed7b17887d9cd23246c40b86ba36a009580::" providerId="AD" clId="Web-{D2E2EEEF-DBF3-F946-8101-59A1A2AC8806}"/>
    <pc:docChg chg="addSld delSld modSld">
      <pc:chgData name="Usuario invitado" userId="S::urn:spo:anon#f9ce9e471358cf2b925918a59dbe1ed7b17887d9cd23246c40b86ba36a009580::" providerId="AD" clId="Web-{D2E2EEEF-DBF3-F946-8101-59A1A2AC8806}" dt="2021-09-27T02:09:22.132" v="98" actId="20577"/>
      <pc:docMkLst>
        <pc:docMk/>
      </pc:docMkLst>
      <pc:sldChg chg="modSp add del">
        <pc:chgData name="Usuario invitado" userId="S::urn:spo:anon#f9ce9e471358cf2b925918a59dbe1ed7b17887d9cd23246c40b86ba36a009580::" providerId="AD" clId="Web-{D2E2EEEF-DBF3-F946-8101-59A1A2AC8806}" dt="2021-09-27T02:09:22.132" v="98" actId="20577"/>
        <pc:sldMkLst>
          <pc:docMk/>
          <pc:sldMk cId="0" sldId="262"/>
        </pc:sldMkLst>
        <pc:spChg chg="mod">
          <ac:chgData name="Usuario invitado" userId="S::urn:spo:anon#f9ce9e471358cf2b925918a59dbe1ed7b17887d9cd23246c40b86ba36a009580::" providerId="AD" clId="Web-{D2E2EEEF-DBF3-F946-8101-59A1A2AC8806}" dt="2021-09-27T02:09:22.132" v="98" actId="20577"/>
          <ac:spMkLst>
            <pc:docMk/>
            <pc:sldMk cId="0" sldId="262"/>
            <ac:spMk id="664" creationId="{00000000-0000-0000-0000-000000000000}"/>
          </ac:spMkLst>
        </pc:spChg>
        <pc:spChg chg="mod">
          <ac:chgData name="Usuario invitado" userId="S::urn:spo:anon#f9ce9e471358cf2b925918a59dbe1ed7b17887d9cd23246c40b86ba36a009580::" providerId="AD" clId="Web-{D2E2EEEF-DBF3-F946-8101-59A1A2AC8806}" dt="2021-09-27T02:03:59.233" v="43" actId="1076"/>
          <ac:spMkLst>
            <pc:docMk/>
            <pc:sldMk cId="0" sldId="262"/>
            <ac:spMk id="667" creationId="{00000000-0000-0000-0000-000000000000}"/>
          </ac:spMkLst>
        </pc:spChg>
        <pc:spChg chg="mod">
          <ac:chgData name="Usuario invitado" userId="S::urn:spo:anon#f9ce9e471358cf2b925918a59dbe1ed7b17887d9cd23246c40b86ba36a009580::" providerId="AD" clId="Web-{D2E2EEEF-DBF3-F946-8101-59A1A2AC8806}" dt="2021-09-27T02:04:12.609" v="45" actId="1076"/>
          <ac:spMkLst>
            <pc:docMk/>
            <pc:sldMk cId="0" sldId="262"/>
            <ac:spMk id="668" creationId="{00000000-0000-0000-0000-000000000000}"/>
          </ac:spMkLst>
        </pc:spChg>
        <pc:spChg chg="mod">
          <ac:chgData name="Usuario invitado" userId="S::urn:spo:anon#f9ce9e471358cf2b925918a59dbe1ed7b17887d9cd23246c40b86ba36a009580::" providerId="AD" clId="Web-{D2E2EEEF-DBF3-F946-8101-59A1A2AC8806}" dt="2021-09-27T02:03:37.624" v="39" actId="1076"/>
          <ac:spMkLst>
            <pc:docMk/>
            <pc:sldMk cId="0" sldId="262"/>
            <ac:spMk id="669" creationId="{00000000-0000-0000-0000-000000000000}"/>
          </ac:spMkLst>
        </pc:spChg>
        <pc:picChg chg="mod">
          <ac:chgData name="Usuario invitado" userId="S::urn:spo:anon#f9ce9e471358cf2b925918a59dbe1ed7b17887d9cd23246c40b86ba36a009580::" providerId="AD" clId="Web-{D2E2EEEF-DBF3-F946-8101-59A1A2AC8806}" dt="2021-09-27T02:03:52.561" v="42" actId="1076"/>
          <ac:picMkLst>
            <pc:docMk/>
            <pc:sldMk cId="0" sldId="262"/>
            <ac:picMk id="665" creationId="{00000000-0000-0000-0000-000000000000}"/>
          </ac:picMkLst>
        </pc:picChg>
        <pc:picChg chg="mod">
          <ac:chgData name="Usuario invitado" userId="S::urn:spo:anon#f9ce9e471358cf2b925918a59dbe1ed7b17887d9cd23246c40b86ba36a009580::" providerId="AD" clId="Web-{D2E2EEEF-DBF3-F946-8101-59A1A2AC8806}" dt="2021-09-27T02:04:05.640" v="44" actId="1076"/>
          <ac:picMkLst>
            <pc:docMk/>
            <pc:sldMk cId="0" sldId="262"/>
            <ac:picMk id="666" creationId="{00000000-0000-0000-0000-000000000000}"/>
          </ac:picMkLst>
        </pc:picChg>
      </pc:sldChg>
      <pc:sldChg chg="addSp delSp modSp">
        <pc:chgData name="Usuario invitado" userId="S::urn:spo:anon#f9ce9e471358cf2b925918a59dbe1ed7b17887d9cd23246c40b86ba36a009580::" providerId="AD" clId="Web-{D2E2EEEF-DBF3-F946-8101-59A1A2AC8806}" dt="2021-09-27T02:08:45.397" v="96" actId="20577"/>
        <pc:sldMkLst>
          <pc:docMk/>
          <pc:sldMk cId="0" sldId="266"/>
        </pc:sldMkLst>
        <pc:spChg chg="add del">
          <ac:chgData name="Usuario invitado" userId="S::urn:spo:anon#f9ce9e471358cf2b925918a59dbe1ed7b17887d9cd23246c40b86ba36a009580::" providerId="AD" clId="Web-{D2E2EEEF-DBF3-F946-8101-59A1A2AC8806}" dt="2021-09-27T02:02:29.372" v="21"/>
          <ac:spMkLst>
            <pc:docMk/>
            <pc:sldMk cId="0" sldId="266"/>
            <ac:spMk id="3" creationId="{E78EFF44-BA4D-405E-B8EE-43C111832464}"/>
          </ac:spMkLst>
        </pc:spChg>
        <pc:spChg chg="add del mod">
          <ac:chgData name="Usuario invitado" userId="S::urn:spo:anon#f9ce9e471358cf2b925918a59dbe1ed7b17887d9cd23246c40b86ba36a009580::" providerId="AD" clId="Web-{D2E2EEEF-DBF3-F946-8101-59A1A2AC8806}" dt="2021-09-27T02:02:17.403" v="17"/>
          <ac:spMkLst>
            <pc:docMk/>
            <pc:sldMk cId="0" sldId="266"/>
            <ac:spMk id="5" creationId="{CC21A7E7-3302-4FAD-B5A4-BB4AED21D5BD}"/>
          </ac:spMkLst>
        </pc:spChg>
        <pc:spChg chg="add del mod">
          <ac:chgData name="Usuario invitado" userId="S::urn:spo:anon#f9ce9e471358cf2b925918a59dbe1ed7b17887d9cd23246c40b86ba36a009580::" providerId="AD" clId="Web-{D2E2EEEF-DBF3-F946-8101-59A1A2AC8806}" dt="2021-09-27T02:02:15.012" v="14"/>
          <ac:spMkLst>
            <pc:docMk/>
            <pc:sldMk cId="0" sldId="266"/>
            <ac:spMk id="7" creationId="{F5196AE4-4081-469C-ACCA-3FA96D140EFD}"/>
          </ac:spMkLst>
        </pc:spChg>
        <pc:spChg chg="add mod">
          <ac:chgData name="Usuario invitado" userId="S::urn:spo:anon#f9ce9e471358cf2b925918a59dbe1ed7b17887d9cd23246c40b86ba36a009580::" providerId="AD" clId="Web-{D2E2EEEF-DBF3-F946-8101-59A1A2AC8806}" dt="2021-09-27T02:08:45.397" v="96" actId="20577"/>
          <ac:spMkLst>
            <pc:docMk/>
            <pc:sldMk cId="0" sldId="266"/>
            <ac:spMk id="10" creationId="{DFCB6DED-50C1-48D4-B377-BF8ADB06BE6F}"/>
          </ac:spMkLst>
        </pc:spChg>
        <pc:spChg chg="add del mod">
          <ac:chgData name="Usuario invitado" userId="S::urn:spo:anon#f9ce9e471358cf2b925918a59dbe1ed7b17887d9cd23246c40b86ba36a009580::" providerId="AD" clId="Web-{D2E2EEEF-DBF3-F946-8101-59A1A2AC8806}" dt="2021-09-27T02:06:16.346" v="62" actId="1076"/>
          <ac:spMkLst>
            <pc:docMk/>
            <pc:sldMk cId="0" sldId="266"/>
            <ac:spMk id="739" creationId="{00000000-0000-0000-0000-000000000000}"/>
          </ac:spMkLst>
        </pc:spChg>
        <pc:spChg chg="add del mod">
          <ac:chgData name="Usuario invitado" userId="S::urn:spo:anon#f9ce9e471358cf2b925918a59dbe1ed7b17887d9cd23246c40b86ba36a009580::" providerId="AD" clId="Web-{D2E2EEEF-DBF3-F946-8101-59A1A2AC8806}" dt="2021-09-27T02:08:36.521" v="91" actId="20577"/>
          <ac:spMkLst>
            <pc:docMk/>
            <pc:sldMk cId="0" sldId="266"/>
            <ac:spMk id="740" creationId="{00000000-0000-0000-0000-000000000000}"/>
          </ac:spMkLst>
        </pc:spChg>
        <pc:spChg chg="add del mod">
          <ac:chgData name="Usuario invitado" userId="S::urn:spo:anon#f9ce9e471358cf2b925918a59dbe1ed7b17887d9cd23246c40b86ba36a009580::" providerId="AD" clId="Web-{D2E2EEEF-DBF3-F946-8101-59A1A2AC8806}" dt="2021-09-27T02:08:18.255" v="87" actId="14100"/>
          <ac:spMkLst>
            <pc:docMk/>
            <pc:sldMk cId="0" sldId="266"/>
            <ac:spMk id="743" creationId="{00000000-0000-0000-0000-000000000000}"/>
          </ac:spMkLst>
        </pc:spChg>
        <pc:spChg chg="add del mod">
          <ac:chgData name="Usuario invitado" userId="S::urn:spo:anon#f9ce9e471358cf2b925918a59dbe1ed7b17887d9cd23246c40b86ba36a009580::" providerId="AD" clId="Web-{D2E2EEEF-DBF3-F946-8101-59A1A2AC8806}" dt="2021-09-27T02:08:23.068" v="89" actId="1076"/>
          <ac:spMkLst>
            <pc:docMk/>
            <pc:sldMk cId="0" sldId="266"/>
            <ac:spMk id="744" creationId="{00000000-0000-0000-0000-000000000000}"/>
          </ac:spMkLst>
        </pc:spChg>
        <pc:spChg chg="mod">
          <ac:chgData name="Usuario invitado" userId="S::urn:spo:anon#f9ce9e471358cf2b925918a59dbe1ed7b17887d9cd23246c40b86ba36a009580::" providerId="AD" clId="Web-{D2E2EEEF-DBF3-F946-8101-59A1A2AC8806}" dt="2021-09-27T02:05:53.127" v="58" actId="1076"/>
          <ac:spMkLst>
            <pc:docMk/>
            <pc:sldMk cId="0" sldId="266"/>
            <ac:spMk id="745" creationId="{00000000-0000-0000-0000-000000000000}"/>
          </ac:spMkLst>
        </pc:spChg>
        <pc:picChg chg="add del mod">
          <ac:chgData name="Usuario invitado" userId="S::urn:spo:anon#f9ce9e471358cf2b925918a59dbe1ed7b17887d9cd23246c40b86ba36a009580::" providerId="AD" clId="Web-{D2E2EEEF-DBF3-F946-8101-59A1A2AC8806}" dt="2021-09-27T02:01:16.339" v="2"/>
          <ac:picMkLst>
            <pc:docMk/>
            <pc:sldMk cId="0" sldId="266"/>
            <ac:picMk id="2" creationId="{FB172609-6573-4739-A78C-FD2D22B5E4FF}"/>
          </ac:picMkLst>
        </pc:picChg>
        <pc:picChg chg="add del mod">
          <ac:chgData name="Usuario invitado" userId="S::urn:spo:anon#f9ce9e471358cf2b925918a59dbe1ed7b17887d9cd23246c40b86ba36a009580::" providerId="AD" clId="Web-{D2E2EEEF-DBF3-F946-8101-59A1A2AC8806}" dt="2021-09-27T02:02:10.559" v="13"/>
          <ac:picMkLst>
            <pc:docMk/>
            <pc:sldMk cId="0" sldId="266"/>
            <ac:picMk id="8" creationId="{0E287D36-45B0-42BB-A6A6-7777D1711A6A}"/>
          </ac:picMkLst>
        </pc:picChg>
        <pc:picChg chg="add del mod">
          <ac:chgData name="Usuario invitado" userId="S::urn:spo:anon#f9ce9e471358cf2b925918a59dbe1ed7b17887d9cd23246c40b86ba36a009580::" providerId="AD" clId="Web-{D2E2EEEF-DBF3-F946-8101-59A1A2AC8806}" dt="2021-09-27T02:07:52.130" v="83" actId="1076"/>
          <ac:picMkLst>
            <pc:docMk/>
            <pc:sldMk cId="0" sldId="266"/>
            <ac:picMk id="741" creationId="{00000000-0000-0000-0000-000000000000}"/>
          </ac:picMkLst>
        </pc:picChg>
        <pc:picChg chg="add del mod">
          <ac:chgData name="Usuario invitado" userId="S::urn:spo:anon#f9ce9e471358cf2b925918a59dbe1ed7b17887d9cd23246c40b86ba36a009580::" providerId="AD" clId="Web-{D2E2EEEF-DBF3-F946-8101-59A1A2AC8806}" dt="2021-09-27T02:07:55.630" v="84" actId="1076"/>
          <ac:picMkLst>
            <pc:docMk/>
            <pc:sldMk cId="0" sldId="266"/>
            <ac:picMk id="742" creationId="{00000000-0000-0000-0000-000000000000}"/>
          </ac:picMkLst>
        </pc:picChg>
      </pc:sldChg>
    </pc:docChg>
  </pc:docChgLst>
  <pc:docChgLst>
    <pc:chgData name="Usuario invitado" userId="S::urn:spo:anon#f9ce9e471358cf2b925918a59dbe1ed7b17887d9cd23246c40b86ba36a009580::" providerId="AD" clId="Web-{C333921B-235C-81B5-EB67-E42D69A6317E}"/>
    <pc:docChg chg="modSld">
      <pc:chgData name="Usuario invitado" userId="S::urn:spo:anon#f9ce9e471358cf2b925918a59dbe1ed7b17887d9cd23246c40b86ba36a009580::" providerId="AD" clId="Web-{C333921B-235C-81B5-EB67-E42D69A6317E}" dt="2021-09-27T03:46:59.015" v="35" actId="20577"/>
      <pc:docMkLst>
        <pc:docMk/>
      </pc:docMkLst>
      <pc:sldChg chg="addSp delSp modSp">
        <pc:chgData name="Usuario invitado" userId="S::urn:spo:anon#f9ce9e471358cf2b925918a59dbe1ed7b17887d9cd23246c40b86ba36a009580::" providerId="AD" clId="Web-{C333921B-235C-81B5-EB67-E42D69A6317E}" dt="2021-09-27T03:46:59.015" v="35" actId="20577"/>
        <pc:sldMkLst>
          <pc:docMk/>
          <pc:sldMk cId="0" sldId="273"/>
        </pc:sldMkLst>
        <pc:spChg chg="add del mod">
          <ac:chgData name="Usuario invitado" userId="S::urn:spo:anon#f9ce9e471358cf2b925918a59dbe1ed7b17887d9cd23246c40b86ba36a009580::" providerId="AD" clId="Web-{C333921B-235C-81B5-EB67-E42D69A6317E}" dt="2021-09-27T03:46:14.279" v="20"/>
          <ac:spMkLst>
            <pc:docMk/>
            <pc:sldMk cId="0" sldId="273"/>
            <ac:spMk id="2" creationId="{5D07AF00-D911-4225-9DBD-F2A4AEED2196}"/>
          </ac:spMkLst>
        </pc:spChg>
        <pc:spChg chg="add del mod">
          <ac:chgData name="Usuario invitado" userId="S::urn:spo:anon#f9ce9e471358cf2b925918a59dbe1ed7b17887d9cd23246c40b86ba36a009580::" providerId="AD" clId="Web-{C333921B-235C-81B5-EB67-E42D69A6317E}" dt="2021-09-27T03:46:27.561" v="24"/>
          <ac:spMkLst>
            <pc:docMk/>
            <pc:sldMk cId="0" sldId="273"/>
            <ac:spMk id="3" creationId="{664F38A8-547D-419E-B98E-02D4359C25F8}"/>
          </ac:spMkLst>
        </pc:spChg>
        <pc:spChg chg="add mod">
          <ac:chgData name="Usuario invitado" userId="S::urn:spo:anon#f9ce9e471358cf2b925918a59dbe1ed7b17887d9cd23246c40b86ba36a009580::" providerId="AD" clId="Web-{C333921B-235C-81B5-EB67-E42D69A6317E}" dt="2021-09-27T03:46:59.015" v="35" actId="20577"/>
          <ac:spMkLst>
            <pc:docMk/>
            <pc:sldMk cId="0" sldId="273"/>
            <ac:spMk id="4" creationId="{A3BA9FEF-E7EF-40C9-A4A6-31D1857B9461}"/>
          </ac:spMkLst>
        </pc:spChg>
        <pc:graphicFrameChg chg="del">
          <ac:chgData name="Usuario invitado" userId="S::urn:spo:anon#f9ce9e471358cf2b925918a59dbe1ed7b17887d9cd23246c40b86ba36a009580::" providerId="AD" clId="Web-{C333921B-235C-81B5-EB67-E42D69A6317E}" dt="2021-09-27T03:43:23.383" v="0"/>
          <ac:graphicFrameMkLst>
            <pc:docMk/>
            <pc:sldMk cId="0" sldId="273"/>
            <ac:graphicFrameMk id="887" creationId="{00000000-0000-0000-0000-000000000000}"/>
          </ac:graphicFrameMkLst>
        </pc:graphicFrameChg>
      </pc:sldChg>
    </pc:docChg>
  </pc:docChgLst>
  <pc:docChgLst>
    <pc:chgData name="LAURA MARIA CHINCHILLA GUIFARRO" userId="S::lauracg@unitec.edu::c8f81441-4fad-4f22-aa3c-4a0e9f52b213" providerId="AD" clId="Web-{D2FF446D-E9C0-B067-BA81-172E2618A4FA}"/>
    <pc:docChg chg="modSld">
      <pc:chgData name="LAURA MARIA CHINCHILLA GUIFARRO" userId="S::lauracg@unitec.edu::c8f81441-4fad-4f22-aa3c-4a0e9f52b213" providerId="AD" clId="Web-{D2FF446D-E9C0-B067-BA81-172E2618A4FA}" dt="2022-03-18T03:48:36.405" v="0" actId="1076"/>
      <pc:docMkLst>
        <pc:docMk/>
      </pc:docMkLst>
      <pc:sldChg chg="modSp">
        <pc:chgData name="LAURA MARIA CHINCHILLA GUIFARRO" userId="S::lauracg@unitec.edu::c8f81441-4fad-4f22-aa3c-4a0e9f52b213" providerId="AD" clId="Web-{D2FF446D-E9C0-B067-BA81-172E2618A4FA}" dt="2022-03-18T03:48:36.405" v="0" actId="1076"/>
        <pc:sldMkLst>
          <pc:docMk/>
          <pc:sldMk cId="0" sldId="264"/>
        </pc:sldMkLst>
        <pc:spChg chg="mod">
          <ac:chgData name="LAURA MARIA CHINCHILLA GUIFARRO" userId="S::lauracg@unitec.edu::c8f81441-4fad-4f22-aa3c-4a0e9f52b213" providerId="AD" clId="Web-{D2FF446D-E9C0-B067-BA81-172E2618A4FA}" dt="2022-03-18T03:48:36.405" v="0" actId="1076"/>
          <ac:spMkLst>
            <pc:docMk/>
            <pc:sldMk cId="0" sldId="264"/>
            <ac:spMk id="702" creationId="{00000000-0000-0000-0000-000000000000}"/>
          </ac:spMkLst>
        </pc:spChg>
      </pc:sldChg>
    </pc:docChg>
  </pc:docChgLst>
  <pc:docChgLst>
    <pc:chgData name="JOSE ALBERTO MURILLO BLANCO" userId="S::joseblanco88@unitec.edu::cc989a83-f502-4660-ae73-0b8acb5f259d" providerId="AD" clId="Web-{4B46CE1A-A302-0E6C-5BC1-0AE367BEAE10}"/>
    <pc:docChg chg="delSld modSld">
      <pc:chgData name="JOSE ALBERTO MURILLO BLANCO" userId="S::joseblanco88@unitec.edu::cc989a83-f502-4660-ae73-0b8acb5f259d" providerId="AD" clId="Web-{4B46CE1A-A302-0E6C-5BC1-0AE367BEAE10}" dt="2021-09-27T05:30:16.543" v="58" actId="20577"/>
      <pc:docMkLst>
        <pc:docMk/>
      </pc:docMkLst>
      <pc:sldChg chg="modSp">
        <pc:chgData name="JOSE ALBERTO MURILLO BLANCO" userId="S::joseblanco88@unitec.edu::cc989a83-f502-4660-ae73-0b8acb5f259d" providerId="AD" clId="Web-{4B46CE1A-A302-0E6C-5BC1-0AE367BEAE10}" dt="2021-09-27T05:22:24.810" v="13" actId="20577"/>
        <pc:sldMkLst>
          <pc:docMk/>
          <pc:sldMk cId="0" sldId="257"/>
        </pc:sldMkLst>
        <pc:spChg chg="mod">
          <ac:chgData name="JOSE ALBERTO MURILLO BLANCO" userId="S::joseblanco88@unitec.edu::cc989a83-f502-4660-ae73-0b8acb5f259d" providerId="AD" clId="Web-{4B46CE1A-A302-0E6C-5BC1-0AE367BEAE10}" dt="2021-09-27T05:22:24.810" v="13" actId="20577"/>
          <ac:spMkLst>
            <pc:docMk/>
            <pc:sldMk cId="0" sldId="257"/>
            <ac:spMk id="551" creationId="{00000000-0000-0000-0000-000000000000}"/>
          </ac:spMkLst>
        </pc:spChg>
      </pc:sldChg>
      <pc:sldChg chg="addSp delSp modSp">
        <pc:chgData name="JOSE ALBERTO MURILLO BLANCO" userId="S::joseblanco88@unitec.edu::cc989a83-f502-4660-ae73-0b8acb5f259d" providerId="AD" clId="Web-{4B46CE1A-A302-0E6C-5BC1-0AE367BEAE10}" dt="2021-09-27T05:30:16.543" v="58" actId="20577"/>
        <pc:sldMkLst>
          <pc:docMk/>
          <pc:sldMk cId="0" sldId="259"/>
        </pc:sldMkLst>
        <pc:spChg chg="add del">
          <ac:chgData name="JOSE ALBERTO MURILLO BLANCO" userId="S::joseblanco88@unitec.edu::cc989a83-f502-4660-ae73-0b8acb5f259d" providerId="AD" clId="Web-{4B46CE1A-A302-0E6C-5BC1-0AE367BEAE10}" dt="2021-09-27T05:24:34.955" v="26"/>
          <ac:spMkLst>
            <pc:docMk/>
            <pc:sldMk cId="0" sldId="259"/>
            <ac:spMk id="2" creationId="{1FBBE919-D9D7-429C-AD5E-59358D787246}"/>
          </ac:spMkLst>
        </pc:spChg>
        <pc:spChg chg="add del mod">
          <ac:chgData name="JOSE ALBERTO MURILLO BLANCO" userId="S::joseblanco88@unitec.edu::cc989a83-f502-4660-ae73-0b8acb5f259d" providerId="AD" clId="Web-{4B46CE1A-A302-0E6C-5BC1-0AE367BEAE10}" dt="2021-09-27T05:24:32.471" v="25"/>
          <ac:spMkLst>
            <pc:docMk/>
            <pc:sldMk cId="0" sldId="259"/>
            <ac:spMk id="3" creationId="{5C52A7BC-71F9-4142-9B05-E38FF6F100C4}"/>
          </ac:spMkLst>
        </pc:spChg>
        <pc:spChg chg="add del">
          <ac:chgData name="JOSE ALBERTO MURILLO BLANCO" userId="S::joseblanco88@unitec.edu::cc989a83-f502-4660-ae73-0b8acb5f259d" providerId="AD" clId="Web-{4B46CE1A-A302-0E6C-5BC1-0AE367BEAE10}" dt="2021-09-27T05:24:27.470" v="23"/>
          <ac:spMkLst>
            <pc:docMk/>
            <pc:sldMk cId="0" sldId="259"/>
            <ac:spMk id="4" creationId="{E13C84F7-461F-4CB8-BF22-3209CBA054B8}"/>
          </ac:spMkLst>
        </pc:spChg>
        <pc:spChg chg="mod">
          <ac:chgData name="JOSE ALBERTO MURILLO BLANCO" userId="S::joseblanco88@unitec.edu::cc989a83-f502-4660-ae73-0b8acb5f259d" providerId="AD" clId="Web-{4B46CE1A-A302-0E6C-5BC1-0AE367BEAE10}" dt="2021-09-27T05:30:16.543" v="58" actId="20577"/>
          <ac:spMkLst>
            <pc:docMk/>
            <pc:sldMk cId="0" sldId="259"/>
            <ac:spMk id="595" creationId="{00000000-0000-0000-0000-000000000000}"/>
          </ac:spMkLst>
        </pc:spChg>
        <pc:spChg chg="del">
          <ac:chgData name="JOSE ALBERTO MURILLO BLANCO" userId="S::joseblanco88@unitec.edu::cc989a83-f502-4660-ae73-0b8acb5f259d" providerId="AD" clId="Web-{4B46CE1A-A302-0E6C-5BC1-0AE367BEAE10}" dt="2021-09-27T05:24:39.986" v="27"/>
          <ac:spMkLst>
            <pc:docMk/>
            <pc:sldMk cId="0" sldId="259"/>
            <ac:spMk id="599" creationId="{00000000-0000-0000-0000-000000000000}"/>
          </ac:spMkLst>
        </pc:spChg>
        <pc:picChg chg="mod">
          <ac:chgData name="JOSE ALBERTO MURILLO BLANCO" userId="S::joseblanco88@unitec.edu::cc989a83-f502-4660-ae73-0b8acb5f259d" providerId="AD" clId="Web-{4B46CE1A-A302-0E6C-5BC1-0AE367BEAE10}" dt="2021-09-27T05:24:11.486" v="18" actId="1076"/>
          <ac:picMkLst>
            <pc:docMk/>
            <pc:sldMk cId="0" sldId="259"/>
            <ac:picMk id="597" creationId="{00000000-0000-0000-0000-000000000000}"/>
          </ac:picMkLst>
        </pc:picChg>
      </pc:sldChg>
      <pc:sldChg chg="del">
        <pc:chgData name="JOSE ALBERTO MURILLO BLANCO" userId="S::joseblanco88@unitec.edu::cc989a83-f502-4660-ae73-0b8acb5f259d" providerId="AD" clId="Web-{4B46CE1A-A302-0E6C-5BC1-0AE367BEAE10}" dt="2021-09-27T05:20:10.572" v="0"/>
        <pc:sldMkLst>
          <pc:docMk/>
          <pc:sldMk cId="0" sldId="283"/>
        </pc:sldMkLst>
      </pc:sldChg>
    </pc:docChg>
  </pc:docChgLst>
  <pc:docChgLst>
    <pc:chgData name="Usuario invitado" userId="S::urn:spo:anon#f9ce9e471358cf2b925918a59dbe1ed7b17887d9cd23246c40b86ba36a009580::" providerId="AD" clId="Web-{DFBA46F9-349E-7A0F-EB52-DF0E8E41309E}"/>
    <pc:docChg chg="modSld">
      <pc:chgData name="Usuario invitado" userId="S::urn:spo:anon#f9ce9e471358cf2b925918a59dbe1ed7b17887d9cd23246c40b86ba36a009580::" providerId="AD" clId="Web-{DFBA46F9-349E-7A0F-EB52-DF0E8E41309E}" dt="2021-09-27T02:16:06.717" v="590" actId="20577"/>
      <pc:docMkLst>
        <pc:docMk/>
      </pc:docMkLst>
      <pc:sldChg chg="modSp">
        <pc:chgData name="Usuario invitado" userId="S::urn:spo:anon#f9ce9e471358cf2b925918a59dbe1ed7b17887d9cd23246c40b86ba36a009580::" providerId="AD" clId="Web-{DFBA46F9-349E-7A0F-EB52-DF0E8E41309E}" dt="2021-09-27T02:16:06.717" v="590" actId="20577"/>
        <pc:sldMkLst>
          <pc:docMk/>
          <pc:sldMk cId="0" sldId="258"/>
        </pc:sldMkLst>
        <pc:spChg chg="mod">
          <ac:chgData name="Usuario invitado" userId="S::urn:spo:anon#f9ce9e471358cf2b925918a59dbe1ed7b17887d9cd23246c40b86ba36a009580::" providerId="AD" clId="Web-{DFBA46F9-349E-7A0F-EB52-DF0E8E41309E}" dt="2021-09-27T01:38:46.026" v="14" actId="20577"/>
          <ac:spMkLst>
            <pc:docMk/>
            <pc:sldMk cId="0" sldId="258"/>
            <ac:spMk id="560" creationId="{00000000-0000-0000-0000-000000000000}"/>
          </ac:spMkLst>
        </pc:spChg>
        <pc:spChg chg="mod">
          <ac:chgData name="Usuario invitado" userId="S::urn:spo:anon#f9ce9e471358cf2b925918a59dbe1ed7b17887d9cd23246c40b86ba36a009580::" providerId="AD" clId="Web-{DFBA46F9-349E-7A0F-EB52-DF0E8E41309E}" dt="2021-09-27T01:48:56.321" v="131" actId="20577"/>
          <ac:spMkLst>
            <pc:docMk/>
            <pc:sldMk cId="0" sldId="258"/>
            <ac:spMk id="561" creationId="{00000000-0000-0000-0000-000000000000}"/>
          </ac:spMkLst>
        </pc:spChg>
        <pc:spChg chg="mod">
          <ac:chgData name="Usuario invitado" userId="S::urn:spo:anon#f9ce9e471358cf2b925918a59dbe1ed7b17887d9cd23246c40b86ba36a009580::" providerId="AD" clId="Web-{DFBA46F9-349E-7A0F-EB52-DF0E8E41309E}" dt="2021-09-27T01:58:35.599" v="254" actId="20577"/>
          <ac:spMkLst>
            <pc:docMk/>
            <pc:sldMk cId="0" sldId="258"/>
            <ac:spMk id="562" creationId="{00000000-0000-0000-0000-000000000000}"/>
          </ac:spMkLst>
        </pc:spChg>
        <pc:spChg chg="mod">
          <ac:chgData name="Usuario invitado" userId="S::urn:spo:anon#f9ce9e471358cf2b925918a59dbe1ed7b17887d9cd23246c40b86ba36a009580::" providerId="AD" clId="Web-{DFBA46F9-349E-7A0F-EB52-DF0E8E41309E}" dt="2021-09-27T02:13:13.900" v="439" actId="20577"/>
          <ac:spMkLst>
            <pc:docMk/>
            <pc:sldMk cId="0" sldId="258"/>
            <ac:spMk id="563" creationId="{00000000-0000-0000-0000-000000000000}"/>
          </ac:spMkLst>
        </pc:spChg>
        <pc:spChg chg="mod">
          <ac:chgData name="Usuario invitado" userId="S::urn:spo:anon#f9ce9e471358cf2b925918a59dbe1ed7b17887d9cd23246c40b86ba36a009580::" providerId="AD" clId="Web-{DFBA46F9-349E-7A0F-EB52-DF0E8E41309E}" dt="2021-09-27T01:50:31.229" v="225" actId="20577"/>
          <ac:spMkLst>
            <pc:docMk/>
            <pc:sldMk cId="0" sldId="258"/>
            <ac:spMk id="564" creationId="{00000000-0000-0000-0000-000000000000}"/>
          </ac:spMkLst>
        </pc:spChg>
        <pc:spChg chg="mod">
          <ac:chgData name="Usuario invitado" userId="S::urn:spo:anon#f9ce9e471358cf2b925918a59dbe1ed7b17887d9cd23246c40b86ba36a009580::" providerId="AD" clId="Web-{DFBA46F9-349E-7A0F-EB52-DF0E8E41309E}" dt="2021-09-27T01:50:23.104" v="224" actId="20577"/>
          <ac:spMkLst>
            <pc:docMk/>
            <pc:sldMk cId="0" sldId="258"/>
            <ac:spMk id="565" creationId="{00000000-0000-0000-0000-000000000000}"/>
          </ac:spMkLst>
        </pc:spChg>
        <pc:spChg chg="mod">
          <ac:chgData name="Usuario invitado" userId="S::urn:spo:anon#f9ce9e471358cf2b925918a59dbe1ed7b17887d9cd23246c40b86ba36a009580::" providerId="AD" clId="Web-{DFBA46F9-349E-7A0F-EB52-DF0E8E41309E}" dt="2021-09-27T02:01:15.962" v="425" actId="14100"/>
          <ac:spMkLst>
            <pc:docMk/>
            <pc:sldMk cId="0" sldId="258"/>
            <ac:spMk id="566" creationId="{00000000-0000-0000-0000-000000000000}"/>
          </ac:spMkLst>
        </pc:spChg>
        <pc:spChg chg="mod">
          <ac:chgData name="Usuario invitado" userId="S::urn:spo:anon#f9ce9e471358cf2b925918a59dbe1ed7b17887d9cd23246c40b86ba36a009580::" providerId="AD" clId="Web-{DFBA46F9-349E-7A0F-EB52-DF0E8E41309E}" dt="2021-09-27T02:16:06.717" v="590" actId="20577"/>
          <ac:spMkLst>
            <pc:docMk/>
            <pc:sldMk cId="0" sldId="258"/>
            <ac:spMk id="56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gdb14cee540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2" name="Google Shape;672;gdb14cee540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
        <p:cNvGrpSpPr/>
        <p:nvPr/>
      </p:nvGrpSpPr>
      <p:grpSpPr>
        <a:xfrm>
          <a:off x="0" y="0"/>
          <a:ext cx="0" cy="0"/>
          <a:chOff x="0" y="0"/>
          <a:chExt cx="0" cy="0"/>
        </a:xfrm>
      </p:grpSpPr>
      <p:sp>
        <p:nvSpPr>
          <p:cNvPr id="713" name="Google Shape;713;gdb14cee540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4" name="Google Shape;714;gdb14cee540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db14cee540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db14cee540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2"/>
        <p:cNvGrpSpPr/>
        <p:nvPr/>
      </p:nvGrpSpPr>
      <p:grpSpPr>
        <a:xfrm>
          <a:off x="0" y="0"/>
          <a:ext cx="0" cy="0"/>
          <a:chOff x="0" y="0"/>
          <a:chExt cx="0" cy="0"/>
        </a:xfrm>
      </p:grpSpPr>
      <p:sp>
        <p:nvSpPr>
          <p:cNvPr id="883" name="Google Shape;883;gdb14cee540_0_19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4" name="Google Shape;884;gdb14cee540_0_19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8"/>
        <p:cNvGrpSpPr/>
        <p:nvPr/>
      </p:nvGrpSpPr>
      <p:grpSpPr>
        <a:xfrm>
          <a:off x="0" y="0"/>
          <a:ext cx="0" cy="0"/>
          <a:chOff x="0" y="0"/>
          <a:chExt cx="0" cy="0"/>
        </a:xfrm>
      </p:grpSpPr>
      <p:sp>
        <p:nvSpPr>
          <p:cNvPr id="859" name="Google Shape;859;gdb14cee540_0_19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0" name="Google Shape;860;gdb14cee540_0_19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db14cee54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 name="Google Shape;549;gdb14cee54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7"/>
        <p:cNvGrpSpPr/>
        <p:nvPr/>
      </p:nvGrpSpPr>
      <p:grpSpPr>
        <a:xfrm>
          <a:off x="0" y="0"/>
          <a:ext cx="0" cy="0"/>
          <a:chOff x="0" y="0"/>
          <a:chExt cx="0" cy="0"/>
        </a:xfrm>
      </p:grpSpPr>
      <p:sp>
        <p:nvSpPr>
          <p:cNvPr id="1308" name="Google Shape;1308;gdb14cee540_0_197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9" name="Google Shape;1309;gdb14cee540_0_197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da38436298_2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gda38436298_2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gda38436298_2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8" name="Google Shape;638;gda38436298_2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gda38436298_2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8" name="Google Shape;638;gda38436298_2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13630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gda38436298_2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8" name="Google Shape;638;gda38436298_2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4904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gda38436298_2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8" name="Google Shape;638;gda38436298_2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78859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db14cee540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db14cee540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gdb14cee540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7" name="Google Shape;737;gdb14cee540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da38436298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da38436298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669088"/>
            <a:ext cx="4163700" cy="24159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SzPts val="5200"/>
              <a:buNone/>
              <a:defRPr sz="5100">
                <a:latin typeface="Archivo SemiBold"/>
                <a:ea typeface="Archivo SemiBold"/>
                <a:cs typeface="Archivo SemiBold"/>
                <a:sym typeface="Archivo SemiBol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13225" y="3757113"/>
            <a:ext cx="3468900" cy="717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txBox="1">
            <a:spLocks noGrp="1"/>
          </p:cNvSpPr>
          <p:nvPr>
            <p:ph type="ctrTitle" idx="2"/>
          </p:nvPr>
        </p:nvSpPr>
        <p:spPr>
          <a:xfrm>
            <a:off x="713225" y="3084987"/>
            <a:ext cx="4163700" cy="617100"/>
          </a:xfrm>
          <a:prstGeom prst="rect">
            <a:avLst/>
          </a:prstGeom>
        </p:spPr>
        <p:txBody>
          <a:bodyPr spcFirstLastPara="1" wrap="square" lIns="91425" tIns="91425" rIns="91425" bIns="91425" anchor="b" anchorCtr="0">
            <a:noAutofit/>
          </a:bodyPr>
          <a:lstStyle>
            <a:lvl1pPr lvl="0" rtl="0">
              <a:spcBef>
                <a:spcPts val="0"/>
              </a:spcBef>
              <a:spcAft>
                <a:spcPts val="0"/>
              </a:spcAft>
              <a:buSzPts val="5200"/>
              <a:buNone/>
              <a:defRPr>
                <a:latin typeface="Archivo SemiBold"/>
                <a:ea typeface="Archivo SemiBold"/>
                <a:cs typeface="Archivo SemiBold"/>
                <a:sym typeface="Archivo SemiBold"/>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2" name="Google Shape;12;p2"/>
          <p:cNvSpPr/>
          <p:nvPr/>
        </p:nvSpPr>
        <p:spPr>
          <a:xfrm>
            <a:off x="3819300" y="2700675"/>
            <a:ext cx="148525" cy="148525"/>
          </a:xfrm>
          <a:custGeom>
            <a:avLst/>
            <a:gdLst/>
            <a:ahLst/>
            <a:cxnLst/>
            <a:rect l="l" t="t" r="r" b="b"/>
            <a:pathLst>
              <a:path w="5941" h="5941" fill="none" extrusionOk="0">
                <a:moveTo>
                  <a:pt x="5940" y="2957"/>
                </a:moveTo>
                <a:cubicBezTo>
                  <a:pt x="5940" y="4611"/>
                  <a:pt x="4611" y="5941"/>
                  <a:pt x="2957" y="5941"/>
                </a:cubicBezTo>
                <a:cubicBezTo>
                  <a:pt x="1329" y="5941"/>
                  <a:pt x="0" y="4611"/>
                  <a:pt x="0" y="2957"/>
                </a:cubicBezTo>
                <a:cubicBezTo>
                  <a:pt x="0" y="1329"/>
                  <a:pt x="1329" y="0"/>
                  <a:pt x="2957" y="0"/>
                </a:cubicBezTo>
                <a:cubicBezTo>
                  <a:pt x="4611" y="0"/>
                  <a:pt x="5940" y="1329"/>
                  <a:pt x="5940" y="2957"/>
                </a:cubicBez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997625" y="357825"/>
            <a:ext cx="148525" cy="148525"/>
          </a:xfrm>
          <a:custGeom>
            <a:avLst/>
            <a:gdLst/>
            <a:ahLst/>
            <a:cxnLst/>
            <a:rect l="l" t="t" r="r" b="b"/>
            <a:pathLst>
              <a:path w="5941" h="5941" fill="none" extrusionOk="0">
                <a:moveTo>
                  <a:pt x="5940" y="2957"/>
                </a:moveTo>
                <a:cubicBezTo>
                  <a:pt x="5940" y="4611"/>
                  <a:pt x="4611" y="5941"/>
                  <a:pt x="2957" y="5941"/>
                </a:cubicBezTo>
                <a:cubicBezTo>
                  <a:pt x="1329" y="5941"/>
                  <a:pt x="0" y="4611"/>
                  <a:pt x="0" y="2957"/>
                </a:cubicBezTo>
                <a:cubicBezTo>
                  <a:pt x="0" y="1329"/>
                  <a:pt x="1329" y="0"/>
                  <a:pt x="2957" y="0"/>
                </a:cubicBezTo>
                <a:cubicBezTo>
                  <a:pt x="4611" y="0"/>
                  <a:pt x="5940" y="1329"/>
                  <a:pt x="5940" y="2957"/>
                </a:cubicBez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615225" y="357825"/>
            <a:ext cx="148525" cy="148525"/>
          </a:xfrm>
          <a:custGeom>
            <a:avLst/>
            <a:gdLst/>
            <a:ahLst/>
            <a:cxnLst/>
            <a:rect l="l" t="t" r="r" b="b"/>
            <a:pathLst>
              <a:path w="5941" h="5941" fill="none" extrusionOk="0">
                <a:moveTo>
                  <a:pt x="5940" y="2957"/>
                </a:moveTo>
                <a:cubicBezTo>
                  <a:pt x="5940" y="4611"/>
                  <a:pt x="4611" y="5941"/>
                  <a:pt x="2957" y="5941"/>
                </a:cubicBezTo>
                <a:cubicBezTo>
                  <a:pt x="1329" y="5941"/>
                  <a:pt x="0" y="4611"/>
                  <a:pt x="0" y="2957"/>
                </a:cubicBezTo>
                <a:cubicBezTo>
                  <a:pt x="0" y="1329"/>
                  <a:pt x="1329" y="0"/>
                  <a:pt x="2957" y="0"/>
                </a:cubicBezTo>
                <a:cubicBezTo>
                  <a:pt x="4611" y="0"/>
                  <a:pt x="5940" y="1329"/>
                  <a:pt x="5940" y="2957"/>
                </a:cubicBez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3">
  <p:cSld name="CUSTOM_17">
    <p:spTree>
      <p:nvGrpSpPr>
        <p:cNvPr id="1" name="Shape 160"/>
        <p:cNvGrpSpPr/>
        <p:nvPr/>
      </p:nvGrpSpPr>
      <p:grpSpPr>
        <a:xfrm>
          <a:off x="0" y="0"/>
          <a:ext cx="0" cy="0"/>
          <a:chOff x="0" y="0"/>
          <a:chExt cx="0" cy="0"/>
        </a:xfrm>
      </p:grpSpPr>
      <p:sp>
        <p:nvSpPr>
          <p:cNvPr id="161" name="Google Shape;161;p17"/>
          <p:cNvSpPr txBox="1">
            <a:spLocks noGrp="1"/>
          </p:cNvSpPr>
          <p:nvPr>
            <p:ph type="title"/>
          </p:nvPr>
        </p:nvSpPr>
        <p:spPr>
          <a:xfrm flipH="1">
            <a:off x="4308475" y="2413800"/>
            <a:ext cx="41223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5200">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62" name="Google Shape;162;p17"/>
          <p:cNvSpPr txBox="1">
            <a:spLocks noGrp="1"/>
          </p:cNvSpPr>
          <p:nvPr>
            <p:ph type="subTitle" idx="1"/>
          </p:nvPr>
        </p:nvSpPr>
        <p:spPr>
          <a:xfrm flipH="1">
            <a:off x="5694475" y="3317010"/>
            <a:ext cx="2736300" cy="6837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dk1"/>
              </a:buClr>
              <a:buSzPts val="1800"/>
              <a:buNone/>
              <a:defRPr sz="1600">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
        <p:nvSpPr>
          <p:cNvPr id="163" name="Google Shape;163;p17"/>
          <p:cNvSpPr txBox="1">
            <a:spLocks noGrp="1"/>
          </p:cNvSpPr>
          <p:nvPr>
            <p:ph type="title" idx="2" hasCustomPrompt="1"/>
          </p:nvPr>
        </p:nvSpPr>
        <p:spPr>
          <a:xfrm flipH="1">
            <a:off x="5643775" y="1163300"/>
            <a:ext cx="2787000" cy="1250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8900"/>
              <a:buNone/>
              <a:defRPr sz="8900"/>
            </a:lvl1pPr>
            <a:lvl2pPr lvl="1" algn="ctr" rtl="0">
              <a:spcBef>
                <a:spcPts val="0"/>
              </a:spcBef>
              <a:spcAft>
                <a:spcPts val="0"/>
              </a:spcAft>
              <a:buSzPts val="8900"/>
              <a:buNone/>
              <a:defRPr sz="8900"/>
            </a:lvl2pPr>
            <a:lvl3pPr lvl="2" algn="ctr" rtl="0">
              <a:spcBef>
                <a:spcPts val="0"/>
              </a:spcBef>
              <a:spcAft>
                <a:spcPts val="0"/>
              </a:spcAft>
              <a:buSzPts val="8900"/>
              <a:buNone/>
              <a:defRPr sz="8900"/>
            </a:lvl3pPr>
            <a:lvl4pPr lvl="3" algn="ctr" rtl="0">
              <a:spcBef>
                <a:spcPts val="0"/>
              </a:spcBef>
              <a:spcAft>
                <a:spcPts val="0"/>
              </a:spcAft>
              <a:buSzPts val="8900"/>
              <a:buNone/>
              <a:defRPr sz="8900"/>
            </a:lvl4pPr>
            <a:lvl5pPr lvl="4" algn="ctr" rtl="0">
              <a:spcBef>
                <a:spcPts val="0"/>
              </a:spcBef>
              <a:spcAft>
                <a:spcPts val="0"/>
              </a:spcAft>
              <a:buSzPts val="8900"/>
              <a:buNone/>
              <a:defRPr sz="8900"/>
            </a:lvl5pPr>
            <a:lvl6pPr lvl="5" algn="ctr" rtl="0">
              <a:spcBef>
                <a:spcPts val="0"/>
              </a:spcBef>
              <a:spcAft>
                <a:spcPts val="0"/>
              </a:spcAft>
              <a:buSzPts val="8900"/>
              <a:buNone/>
              <a:defRPr sz="8900"/>
            </a:lvl6pPr>
            <a:lvl7pPr lvl="6" algn="ctr" rtl="0">
              <a:spcBef>
                <a:spcPts val="0"/>
              </a:spcBef>
              <a:spcAft>
                <a:spcPts val="0"/>
              </a:spcAft>
              <a:buSzPts val="8900"/>
              <a:buNone/>
              <a:defRPr sz="8900"/>
            </a:lvl7pPr>
            <a:lvl8pPr lvl="7" algn="ctr" rtl="0">
              <a:spcBef>
                <a:spcPts val="0"/>
              </a:spcBef>
              <a:spcAft>
                <a:spcPts val="0"/>
              </a:spcAft>
              <a:buSzPts val="8900"/>
              <a:buNone/>
              <a:defRPr sz="8900"/>
            </a:lvl8pPr>
            <a:lvl9pPr lvl="8" algn="ctr" rtl="0">
              <a:spcBef>
                <a:spcPts val="0"/>
              </a:spcBef>
              <a:spcAft>
                <a:spcPts val="0"/>
              </a:spcAft>
              <a:buSzPts val="8900"/>
              <a:buNone/>
              <a:defRPr sz="8900"/>
            </a:lvl9pPr>
          </a:lstStyle>
          <a:p>
            <a:r>
              <a:t>xx%</a:t>
            </a:r>
          </a:p>
        </p:txBody>
      </p:sp>
      <p:sp>
        <p:nvSpPr>
          <p:cNvPr id="164" name="Google Shape;164;p17"/>
          <p:cNvSpPr/>
          <p:nvPr/>
        </p:nvSpPr>
        <p:spPr>
          <a:xfrm>
            <a:off x="270025" y="2274747"/>
            <a:ext cx="148525" cy="148525"/>
          </a:xfrm>
          <a:custGeom>
            <a:avLst/>
            <a:gdLst/>
            <a:ahLst/>
            <a:cxnLst/>
            <a:rect l="l" t="t" r="r" b="b"/>
            <a:pathLst>
              <a:path w="5941" h="5941" fill="none" extrusionOk="0">
                <a:moveTo>
                  <a:pt x="5940" y="2957"/>
                </a:moveTo>
                <a:cubicBezTo>
                  <a:pt x="5940" y="4611"/>
                  <a:pt x="4611" y="5941"/>
                  <a:pt x="2957" y="5941"/>
                </a:cubicBezTo>
                <a:cubicBezTo>
                  <a:pt x="1329" y="5941"/>
                  <a:pt x="0" y="4611"/>
                  <a:pt x="0" y="2957"/>
                </a:cubicBezTo>
                <a:cubicBezTo>
                  <a:pt x="0" y="1329"/>
                  <a:pt x="1329" y="0"/>
                  <a:pt x="2957" y="0"/>
                </a:cubicBezTo>
                <a:cubicBezTo>
                  <a:pt x="4611" y="0"/>
                  <a:pt x="5940" y="1329"/>
                  <a:pt x="5940" y="2957"/>
                </a:cubicBez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7"/>
          <p:cNvSpPr/>
          <p:nvPr/>
        </p:nvSpPr>
        <p:spPr>
          <a:xfrm>
            <a:off x="7855325" y="474397"/>
            <a:ext cx="148525" cy="148525"/>
          </a:xfrm>
          <a:custGeom>
            <a:avLst/>
            <a:gdLst/>
            <a:ahLst/>
            <a:cxnLst/>
            <a:rect l="l" t="t" r="r" b="b"/>
            <a:pathLst>
              <a:path w="5941" h="5941" fill="none" extrusionOk="0">
                <a:moveTo>
                  <a:pt x="5940" y="2957"/>
                </a:moveTo>
                <a:cubicBezTo>
                  <a:pt x="5940" y="4611"/>
                  <a:pt x="4611" y="5941"/>
                  <a:pt x="2957" y="5941"/>
                </a:cubicBezTo>
                <a:cubicBezTo>
                  <a:pt x="1329" y="5941"/>
                  <a:pt x="0" y="4611"/>
                  <a:pt x="0" y="2957"/>
                </a:cubicBezTo>
                <a:cubicBezTo>
                  <a:pt x="0" y="1329"/>
                  <a:pt x="1329" y="0"/>
                  <a:pt x="2957" y="0"/>
                </a:cubicBezTo>
                <a:cubicBezTo>
                  <a:pt x="4611" y="0"/>
                  <a:pt x="5940" y="1329"/>
                  <a:pt x="5940" y="2957"/>
                </a:cubicBez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7"/>
          <p:cNvSpPr/>
          <p:nvPr/>
        </p:nvSpPr>
        <p:spPr>
          <a:xfrm>
            <a:off x="6988350" y="4450909"/>
            <a:ext cx="148525" cy="148525"/>
          </a:xfrm>
          <a:custGeom>
            <a:avLst/>
            <a:gdLst/>
            <a:ahLst/>
            <a:cxnLst/>
            <a:rect l="l" t="t" r="r" b="b"/>
            <a:pathLst>
              <a:path w="5941" h="5941" fill="none" extrusionOk="0">
                <a:moveTo>
                  <a:pt x="5940" y="2957"/>
                </a:moveTo>
                <a:cubicBezTo>
                  <a:pt x="5940" y="4611"/>
                  <a:pt x="4611" y="5941"/>
                  <a:pt x="2957" y="5941"/>
                </a:cubicBezTo>
                <a:cubicBezTo>
                  <a:pt x="1329" y="5941"/>
                  <a:pt x="0" y="4611"/>
                  <a:pt x="0" y="2957"/>
                </a:cubicBezTo>
                <a:cubicBezTo>
                  <a:pt x="0" y="1329"/>
                  <a:pt x="1329" y="0"/>
                  <a:pt x="2957" y="0"/>
                </a:cubicBezTo>
                <a:cubicBezTo>
                  <a:pt x="4611" y="0"/>
                  <a:pt x="5940" y="1329"/>
                  <a:pt x="5940" y="2957"/>
                </a:cubicBez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list">
  <p:cSld name="CUSTOM_2">
    <p:spTree>
      <p:nvGrpSpPr>
        <p:cNvPr id="1" name="Shape 200"/>
        <p:cNvGrpSpPr/>
        <p:nvPr/>
      </p:nvGrpSpPr>
      <p:grpSpPr>
        <a:xfrm>
          <a:off x="0" y="0"/>
          <a:ext cx="0" cy="0"/>
          <a:chOff x="0" y="0"/>
          <a:chExt cx="0" cy="0"/>
        </a:xfrm>
      </p:grpSpPr>
      <p:sp>
        <p:nvSpPr>
          <p:cNvPr id="201" name="Google Shape;201;p20"/>
          <p:cNvSpPr txBox="1">
            <a:spLocks noGrp="1"/>
          </p:cNvSpPr>
          <p:nvPr>
            <p:ph type="title"/>
          </p:nvPr>
        </p:nvSpPr>
        <p:spPr>
          <a:xfrm>
            <a:off x="4630175" y="445025"/>
            <a:ext cx="3800400" cy="1023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02" name="Google Shape;202;p20"/>
          <p:cNvSpPr txBox="1">
            <a:spLocks noGrp="1"/>
          </p:cNvSpPr>
          <p:nvPr>
            <p:ph type="subTitle" idx="1"/>
          </p:nvPr>
        </p:nvSpPr>
        <p:spPr>
          <a:xfrm>
            <a:off x="4630175" y="1706925"/>
            <a:ext cx="3800400" cy="2327700"/>
          </a:xfrm>
          <a:prstGeom prst="rect">
            <a:avLst/>
          </a:prstGeom>
        </p:spPr>
        <p:txBody>
          <a:bodyPr spcFirstLastPara="1" wrap="square" lIns="91425" tIns="91425" rIns="91425" bIns="91425" anchor="t" anchorCtr="0">
            <a:noAutofit/>
          </a:bodyPr>
          <a:lstStyle>
            <a:lvl1pPr lvl="0">
              <a:spcBef>
                <a:spcPts val="0"/>
              </a:spcBef>
              <a:spcAft>
                <a:spcPts val="0"/>
              </a:spcAft>
              <a:buSzPts val="1600"/>
              <a:buFont typeface="Nunito"/>
              <a:buChar char="●"/>
              <a:defRPr sz="1600"/>
            </a:lvl1pPr>
            <a:lvl2pPr lvl="1">
              <a:spcBef>
                <a:spcPts val="0"/>
              </a:spcBef>
              <a:spcAft>
                <a:spcPts val="0"/>
              </a:spcAft>
              <a:buClr>
                <a:schemeClr val="lt1"/>
              </a:buClr>
              <a:buSzPts val="1600"/>
              <a:buFont typeface="Nunito"/>
              <a:buChar char="○"/>
              <a:defRPr/>
            </a:lvl2pPr>
            <a:lvl3pPr lvl="2">
              <a:spcBef>
                <a:spcPts val="0"/>
              </a:spcBef>
              <a:spcAft>
                <a:spcPts val="0"/>
              </a:spcAft>
              <a:buClr>
                <a:schemeClr val="lt1"/>
              </a:buClr>
              <a:buSzPts val="1600"/>
              <a:buFont typeface="Nunito"/>
              <a:buChar char="■"/>
              <a:defRPr/>
            </a:lvl3pPr>
            <a:lvl4pPr lvl="3">
              <a:spcBef>
                <a:spcPts val="0"/>
              </a:spcBef>
              <a:spcAft>
                <a:spcPts val="0"/>
              </a:spcAft>
              <a:buClr>
                <a:schemeClr val="lt1"/>
              </a:buClr>
              <a:buSzPts val="1600"/>
              <a:buFont typeface="Nunito"/>
              <a:buChar char="●"/>
              <a:defRPr/>
            </a:lvl4pPr>
            <a:lvl5pPr lvl="4">
              <a:spcBef>
                <a:spcPts val="0"/>
              </a:spcBef>
              <a:spcAft>
                <a:spcPts val="0"/>
              </a:spcAft>
              <a:buClr>
                <a:schemeClr val="lt1"/>
              </a:buClr>
              <a:buSzPts val="1600"/>
              <a:buFont typeface="Nunito"/>
              <a:buChar char="○"/>
              <a:defRPr/>
            </a:lvl5pPr>
            <a:lvl6pPr lvl="5">
              <a:spcBef>
                <a:spcPts val="0"/>
              </a:spcBef>
              <a:spcAft>
                <a:spcPts val="0"/>
              </a:spcAft>
              <a:buClr>
                <a:schemeClr val="lt1"/>
              </a:buClr>
              <a:buSzPts val="1600"/>
              <a:buFont typeface="Nunito"/>
              <a:buChar char="■"/>
              <a:defRPr/>
            </a:lvl6pPr>
            <a:lvl7pPr lvl="6">
              <a:spcBef>
                <a:spcPts val="0"/>
              </a:spcBef>
              <a:spcAft>
                <a:spcPts val="0"/>
              </a:spcAft>
              <a:buClr>
                <a:schemeClr val="lt1"/>
              </a:buClr>
              <a:buSzPts val="1600"/>
              <a:buFont typeface="Nunito"/>
              <a:buChar char="●"/>
              <a:defRPr/>
            </a:lvl7pPr>
            <a:lvl8pPr lvl="7">
              <a:spcBef>
                <a:spcPts val="0"/>
              </a:spcBef>
              <a:spcAft>
                <a:spcPts val="0"/>
              </a:spcAft>
              <a:buClr>
                <a:schemeClr val="lt1"/>
              </a:buClr>
              <a:buSzPts val="1600"/>
              <a:buFont typeface="Nunito"/>
              <a:buChar char="○"/>
              <a:defRPr/>
            </a:lvl8pPr>
            <a:lvl9pPr lvl="8">
              <a:spcBef>
                <a:spcPts val="0"/>
              </a:spcBef>
              <a:spcAft>
                <a:spcPts val="0"/>
              </a:spcAft>
              <a:buClr>
                <a:schemeClr val="lt1"/>
              </a:buClr>
              <a:buSzPts val="1600"/>
              <a:buFont typeface="Nunito"/>
              <a:buChar char="■"/>
              <a:defRPr/>
            </a:lvl9pPr>
          </a:lstStyle>
          <a:p>
            <a:endParaRPr/>
          </a:p>
        </p:txBody>
      </p:sp>
      <p:grpSp>
        <p:nvGrpSpPr>
          <p:cNvPr id="203" name="Google Shape;203;p20"/>
          <p:cNvGrpSpPr/>
          <p:nvPr/>
        </p:nvGrpSpPr>
        <p:grpSpPr>
          <a:xfrm>
            <a:off x="4745800" y="4458488"/>
            <a:ext cx="919525" cy="280075"/>
            <a:chOff x="3021700" y="595375"/>
            <a:chExt cx="919525" cy="280075"/>
          </a:xfrm>
        </p:grpSpPr>
        <p:sp>
          <p:nvSpPr>
            <p:cNvPr id="204" name="Google Shape;204;p20"/>
            <p:cNvSpPr/>
            <p:nvPr/>
          </p:nvSpPr>
          <p:spPr>
            <a:xfrm>
              <a:off x="3021700" y="595375"/>
              <a:ext cx="130900" cy="150550"/>
            </a:xfrm>
            <a:custGeom>
              <a:avLst/>
              <a:gdLst/>
              <a:ahLst/>
              <a:cxnLst/>
              <a:rect l="l" t="t" r="r" b="b"/>
              <a:pathLst>
                <a:path w="5236" h="6022" extrusionOk="0">
                  <a:moveTo>
                    <a:pt x="2632" y="0"/>
                  </a:moveTo>
                  <a:lnTo>
                    <a:pt x="1" y="1519"/>
                  </a:lnTo>
                  <a:lnTo>
                    <a:pt x="1" y="4530"/>
                  </a:lnTo>
                  <a:lnTo>
                    <a:pt x="2632" y="6022"/>
                  </a:lnTo>
                  <a:lnTo>
                    <a:pt x="5235" y="4530"/>
                  </a:lnTo>
                  <a:lnTo>
                    <a:pt x="5235" y="1519"/>
                  </a:lnTo>
                  <a:lnTo>
                    <a:pt x="26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0"/>
            <p:cNvSpPr/>
            <p:nvPr/>
          </p:nvSpPr>
          <p:spPr>
            <a:xfrm>
              <a:off x="3179700" y="595375"/>
              <a:ext cx="130225" cy="150550"/>
            </a:xfrm>
            <a:custGeom>
              <a:avLst/>
              <a:gdLst/>
              <a:ahLst/>
              <a:cxnLst/>
              <a:rect l="l" t="t" r="r" b="b"/>
              <a:pathLst>
                <a:path w="5209" h="6022" extrusionOk="0">
                  <a:moveTo>
                    <a:pt x="2604" y="0"/>
                  </a:moveTo>
                  <a:lnTo>
                    <a:pt x="0" y="1519"/>
                  </a:lnTo>
                  <a:lnTo>
                    <a:pt x="0" y="4530"/>
                  </a:lnTo>
                  <a:lnTo>
                    <a:pt x="2604" y="6022"/>
                  </a:lnTo>
                  <a:lnTo>
                    <a:pt x="5208" y="4530"/>
                  </a:lnTo>
                  <a:lnTo>
                    <a:pt x="5208" y="1519"/>
                  </a:lnTo>
                  <a:lnTo>
                    <a:pt x="26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0"/>
            <p:cNvSpPr/>
            <p:nvPr/>
          </p:nvSpPr>
          <p:spPr>
            <a:xfrm>
              <a:off x="3337700" y="595375"/>
              <a:ext cx="130200" cy="150550"/>
            </a:xfrm>
            <a:custGeom>
              <a:avLst/>
              <a:gdLst/>
              <a:ahLst/>
              <a:cxnLst/>
              <a:rect l="l" t="t" r="r" b="b"/>
              <a:pathLst>
                <a:path w="5208" h="6022" extrusionOk="0">
                  <a:moveTo>
                    <a:pt x="2604" y="0"/>
                  </a:moveTo>
                  <a:lnTo>
                    <a:pt x="0" y="1519"/>
                  </a:lnTo>
                  <a:lnTo>
                    <a:pt x="0" y="4530"/>
                  </a:lnTo>
                  <a:lnTo>
                    <a:pt x="2604" y="6022"/>
                  </a:lnTo>
                  <a:lnTo>
                    <a:pt x="5208" y="4530"/>
                  </a:lnTo>
                  <a:lnTo>
                    <a:pt x="5208" y="1519"/>
                  </a:lnTo>
                  <a:lnTo>
                    <a:pt x="26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0"/>
            <p:cNvSpPr/>
            <p:nvPr/>
          </p:nvSpPr>
          <p:spPr>
            <a:xfrm>
              <a:off x="3495000" y="595375"/>
              <a:ext cx="130900" cy="150550"/>
            </a:xfrm>
            <a:custGeom>
              <a:avLst/>
              <a:gdLst/>
              <a:ahLst/>
              <a:cxnLst/>
              <a:rect l="l" t="t" r="r" b="b"/>
              <a:pathLst>
                <a:path w="5236" h="6022" extrusionOk="0">
                  <a:moveTo>
                    <a:pt x="2605" y="0"/>
                  </a:moveTo>
                  <a:lnTo>
                    <a:pt x="1" y="1519"/>
                  </a:lnTo>
                  <a:lnTo>
                    <a:pt x="1" y="4530"/>
                  </a:lnTo>
                  <a:lnTo>
                    <a:pt x="2605" y="6022"/>
                  </a:lnTo>
                  <a:lnTo>
                    <a:pt x="5236" y="4530"/>
                  </a:lnTo>
                  <a:lnTo>
                    <a:pt x="5236" y="1519"/>
                  </a:lnTo>
                  <a:lnTo>
                    <a:pt x="26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0"/>
            <p:cNvSpPr/>
            <p:nvPr/>
          </p:nvSpPr>
          <p:spPr>
            <a:xfrm>
              <a:off x="3653000" y="595375"/>
              <a:ext cx="130225" cy="150550"/>
            </a:xfrm>
            <a:custGeom>
              <a:avLst/>
              <a:gdLst/>
              <a:ahLst/>
              <a:cxnLst/>
              <a:rect l="l" t="t" r="r" b="b"/>
              <a:pathLst>
                <a:path w="5209" h="6022" extrusionOk="0">
                  <a:moveTo>
                    <a:pt x="2605" y="0"/>
                  </a:moveTo>
                  <a:lnTo>
                    <a:pt x="1" y="1519"/>
                  </a:lnTo>
                  <a:lnTo>
                    <a:pt x="1" y="4530"/>
                  </a:lnTo>
                  <a:lnTo>
                    <a:pt x="2605" y="6022"/>
                  </a:lnTo>
                  <a:lnTo>
                    <a:pt x="5209" y="4530"/>
                  </a:lnTo>
                  <a:lnTo>
                    <a:pt x="5209" y="1519"/>
                  </a:lnTo>
                  <a:lnTo>
                    <a:pt x="26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0"/>
            <p:cNvSpPr/>
            <p:nvPr/>
          </p:nvSpPr>
          <p:spPr>
            <a:xfrm>
              <a:off x="3810325" y="595375"/>
              <a:ext cx="130900" cy="150550"/>
            </a:xfrm>
            <a:custGeom>
              <a:avLst/>
              <a:gdLst/>
              <a:ahLst/>
              <a:cxnLst/>
              <a:rect l="l" t="t" r="r" b="b"/>
              <a:pathLst>
                <a:path w="5236" h="6022" extrusionOk="0">
                  <a:moveTo>
                    <a:pt x="2632" y="0"/>
                  </a:moveTo>
                  <a:lnTo>
                    <a:pt x="1" y="1519"/>
                  </a:lnTo>
                  <a:lnTo>
                    <a:pt x="1" y="4530"/>
                  </a:lnTo>
                  <a:lnTo>
                    <a:pt x="2632" y="6022"/>
                  </a:lnTo>
                  <a:lnTo>
                    <a:pt x="5235" y="4530"/>
                  </a:lnTo>
                  <a:lnTo>
                    <a:pt x="5235" y="1519"/>
                  </a:lnTo>
                  <a:lnTo>
                    <a:pt x="26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0"/>
            <p:cNvSpPr/>
            <p:nvPr/>
          </p:nvSpPr>
          <p:spPr>
            <a:xfrm>
              <a:off x="3101025" y="724200"/>
              <a:ext cx="130225" cy="151250"/>
            </a:xfrm>
            <a:custGeom>
              <a:avLst/>
              <a:gdLst/>
              <a:ahLst/>
              <a:cxnLst/>
              <a:rect l="l" t="t" r="r" b="b"/>
              <a:pathLst>
                <a:path w="5209" h="6050" extrusionOk="0">
                  <a:moveTo>
                    <a:pt x="2605" y="1"/>
                  </a:moveTo>
                  <a:lnTo>
                    <a:pt x="1" y="1519"/>
                  </a:lnTo>
                  <a:lnTo>
                    <a:pt x="1" y="4530"/>
                  </a:lnTo>
                  <a:lnTo>
                    <a:pt x="2605" y="6049"/>
                  </a:lnTo>
                  <a:lnTo>
                    <a:pt x="5209" y="4530"/>
                  </a:lnTo>
                  <a:lnTo>
                    <a:pt x="5209" y="1519"/>
                  </a:lnTo>
                  <a:lnTo>
                    <a:pt x="26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0"/>
            <p:cNvSpPr/>
            <p:nvPr/>
          </p:nvSpPr>
          <p:spPr>
            <a:xfrm>
              <a:off x="3258350" y="724200"/>
              <a:ext cx="130900" cy="151250"/>
            </a:xfrm>
            <a:custGeom>
              <a:avLst/>
              <a:gdLst/>
              <a:ahLst/>
              <a:cxnLst/>
              <a:rect l="l" t="t" r="r" b="b"/>
              <a:pathLst>
                <a:path w="5236" h="6050" extrusionOk="0">
                  <a:moveTo>
                    <a:pt x="2632" y="1"/>
                  </a:moveTo>
                  <a:lnTo>
                    <a:pt x="1" y="1519"/>
                  </a:lnTo>
                  <a:lnTo>
                    <a:pt x="1" y="4530"/>
                  </a:lnTo>
                  <a:lnTo>
                    <a:pt x="2632" y="6049"/>
                  </a:lnTo>
                  <a:lnTo>
                    <a:pt x="5236" y="4530"/>
                  </a:lnTo>
                  <a:lnTo>
                    <a:pt x="5236" y="1519"/>
                  </a:lnTo>
                  <a:lnTo>
                    <a:pt x="26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0"/>
            <p:cNvSpPr/>
            <p:nvPr/>
          </p:nvSpPr>
          <p:spPr>
            <a:xfrm>
              <a:off x="3416350" y="724200"/>
              <a:ext cx="130225" cy="151250"/>
            </a:xfrm>
            <a:custGeom>
              <a:avLst/>
              <a:gdLst/>
              <a:ahLst/>
              <a:cxnLst/>
              <a:rect l="l" t="t" r="r" b="b"/>
              <a:pathLst>
                <a:path w="5209" h="6050" extrusionOk="0">
                  <a:moveTo>
                    <a:pt x="2604" y="1"/>
                  </a:moveTo>
                  <a:lnTo>
                    <a:pt x="1" y="1519"/>
                  </a:lnTo>
                  <a:lnTo>
                    <a:pt x="1" y="4530"/>
                  </a:lnTo>
                  <a:lnTo>
                    <a:pt x="2604" y="6049"/>
                  </a:lnTo>
                  <a:lnTo>
                    <a:pt x="5208" y="4530"/>
                  </a:lnTo>
                  <a:lnTo>
                    <a:pt x="5208" y="1519"/>
                  </a:lnTo>
                  <a:lnTo>
                    <a:pt x="26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0"/>
            <p:cNvSpPr/>
            <p:nvPr/>
          </p:nvSpPr>
          <p:spPr>
            <a:xfrm>
              <a:off x="3573675" y="724200"/>
              <a:ext cx="130900" cy="151250"/>
            </a:xfrm>
            <a:custGeom>
              <a:avLst/>
              <a:gdLst/>
              <a:ahLst/>
              <a:cxnLst/>
              <a:rect l="l" t="t" r="r" b="b"/>
              <a:pathLst>
                <a:path w="5236" h="6050" extrusionOk="0">
                  <a:moveTo>
                    <a:pt x="2631" y="1"/>
                  </a:moveTo>
                  <a:lnTo>
                    <a:pt x="0" y="1519"/>
                  </a:lnTo>
                  <a:lnTo>
                    <a:pt x="0" y="4530"/>
                  </a:lnTo>
                  <a:lnTo>
                    <a:pt x="2631" y="6049"/>
                  </a:lnTo>
                  <a:lnTo>
                    <a:pt x="5235" y="4530"/>
                  </a:lnTo>
                  <a:lnTo>
                    <a:pt x="5235" y="1519"/>
                  </a:lnTo>
                  <a:lnTo>
                    <a:pt x="263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0"/>
            <p:cNvSpPr/>
            <p:nvPr/>
          </p:nvSpPr>
          <p:spPr>
            <a:xfrm>
              <a:off x="3731675" y="724200"/>
              <a:ext cx="130900" cy="151250"/>
            </a:xfrm>
            <a:custGeom>
              <a:avLst/>
              <a:gdLst/>
              <a:ahLst/>
              <a:cxnLst/>
              <a:rect l="l" t="t" r="r" b="b"/>
              <a:pathLst>
                <a:path w="5236" h="6050" extrusionOk="0">
                  <a:moveTo>
                    <a:pt x="2604" y="1"/>
                  </a:moveTo>
                  <a:lnTo>
                    <a:pt x="0" y="1519"/>
                  </a:lnTo>
                  <a:lnTo>
                    <a:pt x="0" y="4530"/>
                  </a:lnTo>
                  <a:lnTo>
                    <a:pt x="2604" y="6049"/>
                  </a:lnTo>
                  <a:lnTo>
                    <a:pt x="5235" y="4530"/>
                  </a:lnTo>
                  <a:lnTo>
                    <a:pt x="5235" y="1519"/>
                  </a:lnTo>
                  <a:lnTo>
                    <a:pt x="26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5" name="Google Shape;215;p20"/>
          <p:cNvSpPr/>
          <p:nvPr/>
        </p:nvSpPr>
        <p:spPr>
          <a:xfrm>
            <a:off x="7899313" y="4372750"/>
            <a:ext cx="148525" cy="148525"/>
          </a:xfrm>
          <a:custGeom>
            <a:avLst/>
            <a:gdLst/>
            <a:ahLst/>
            <a:cxnLst/>
            <a:rect l="l" t="t" r="r" b="b"/>
            <a:pathLst>
              <a:path w="5941" h="5941" fill="none" extrusionOk="0">
                <a:moveTo>
                  <a:pt x="5940" y="2957"/>
                </a:moveTo>
                <a:cubicBezTo>
                  <a:pt x="5940" y="4611"/>
                  <a:pt x="4611" y="5941"/>
                  <a:pt x="2957" y="5941"/>
                </a:cubicBezTo>
                <a:cubicBezTo>
                  <a:pt x="1329" y="5941"/>
                  <a:pt x="0" y="4611"/>
                  <a:pt x="0" y="2957"/>
                </a:cubicBezTo>
                <a:cubicBezTo>
                  <a:pt x="0" y="1329"/>
                  <a:pt x="1329" y="0"/>
                  <a:pt x="2957" y="0"/>
                </a:cubicBezTo>
                <a:cubicBezTo>
                  <a:pt x="4611" y="0"/>
                  <a:pt x="5940" y="1329"/>
                  <a:pt x="5940" y="2957"/>
                </a:cubicBez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0"/>
          <p:cNvSpPr/>
          <p:nvPr/>
        </p:nvSpPr>
        <p:spPr>
          <a:xfrm>
            <a:off x="986525" y="677538"/>
            <a:ext cx="148525" cy="148525"/>
          </a:xfrm>
          <a:custGeom>
            <a:avLst/>
            <a:gdLst/>
            <a:ahLst/>
            <a:cxnLst/>
            <a:rect l="l" t="t" r="r" b="b"/>
            <a:pathLst>
              <a:path w="5941" h="5941" fill="none" extrusionOk="0">
                <a:moveTo>
                  <a:pt x="5940" y="2957"/>
                </a:moveTo>
                <a:cubicBezTo>
                  <a:pt x="5940" y="4611"/>
                  <a:pt x="4611" y="5941"/>
                  <a:pt x="2957" y="5941"/>
                </a:cubicBezTo>
                <a:cubicBezTo>
                  <a:pt x="1329" y="5941"/>
                  <a:pt x="0" y="4611"/>
                  <a:pt x="0" y="2957"/>
                </a:cubicBezTo>
                <a:cubicBezTo>
                  <a:pt x="0" y="1329"/>
                  <a:pt x="1329" y="0"/>
                  <a:pt x="2957" y="0"/>
                </a:cubicBezTo>
                <a:cubicBezTo>
                  <a:pt x="4611" y="0"/>
                  <a:pt x="5940" y="1329"/>
                  <a:pt x="5940" y="2957"/>
                </a:cubicBez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2">
  <p:cSld name="CUSTOM_9">
    <p:spTree>
      <p:nvGrpSpPr>
        <p:cNvPr id="1" name="Shape 279"/>
        <p:cNvGrpSpPr/>
        <p:nvPr/>
      </p:nvGrpSpPr>
      <p:grpSpPr>
        <a:xfrm>
          <a:off x="0" y="0"/>
          <a:ext cx="0" cy="0"/>
          <a:chOff x="0" y="0"/>
          <a:chExt cx="0" cy="0"/>
        </a:xfrm>
      </p:grpSpPr>
      <p:sp>
        <p:nvSpPr>
          <p:cNvPr id="280" name="Google Shape;280;p27"/>
          <p:cNvSpPr txBox="1">
            <a:spLocks noGrp="1"/>
          </p:cNvSpPr>
          <p:nvPr>
            <p:ph type="title"/>
          </p:nvPr>
        </p:nvSpPr>
        <p:spPr>
          <a:xfrm>
            <a:off x="713225" y="445025"/>
            <a:ext cx="7717500" cy="633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281" name="Google Shape;281;p27"/>
          <p:cNvGrpSpPr/>
          <p:nvPr/>
        </p:nvGrpSpPr>
        <p:grpSpPr>
          <a:xfrm>
            <a:off x="5622875" y="4238800"/>
            <a:ext cx="919525" cy="280075"/>
            <a:chOff x="3021700" y="595375"/>
            <a:chExt cx="919525" cy="280075"/>
          </a:xfrm>
        </p:grpSpPr>
        <p:sp>
          <p:nvSpPr>
            <p:cNvPr id="282" name="Google Shape;282;p27"/>
            <p:cNvSpPr/>
            <p:nvPr/>
          </p:nvSpPr>
          <p:spPr>
            <a:xfrm>
              <a:off x="3021700" y="595375"/>
              <a:ext cx="130900" cy="150550"/>
            </a:xfrm>
            <a:custGeom>
              <a:avLst/>
              <a:gdLst/>
              <a:ahLst/>
              <a:cxnLst/>
              <a:rect l="l" t="t" r="r" b="b"/>
              <a:pathLst>
                <a:path w="5236" h="6022" extrusionOk="0">
                  <a:moveTo>
                    <a:pt x="2632" y="0"/>
                  </a:moveTo>
                  <a:lnTo>
                    <a:pt x="1" y="1519"/>
                  </a:lnTo>
                  <a:lnTo>
                    <a:pt x="1" y="4530"/>
                  </a:lnTo>
                  <a:lnTo>
                    <a:pt x="2632" y="6022"/>
                  </a:lnTo>
                  <a:lnTo>
                    <a:pt x="5235" y="4530"/>
                  </a:lnTo>
                  <a:lnTo>
                    <a:pt x="5235" y="1519"/>
                  </a:lnTo>
                  <a:lnTo>
                    <a:pt x="26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7"/>
            <p:cNvSpPr/>
            <p:nvPr/>
          </p:nvSpPr>
          <p:spPr>
            <a:xfrm>
              <a:off x="3179700" y="595375"/>
              <a:ext cx="130225" cy="150550"/>
            </a:xfrm>
            <a:custGeom>
              <a:avLst/>
              <a:gdLst/>
              <a:ahLst/>
              <a:cxnLst/>
              <a:rect l="l" t="t" r="r" b="b"/>
              <a:pathLst>
                <a:path w="5209" h="6022" extrusionOk="0">
                  <a:moveTo>
                    <a:pt x="2604" y="0"/>
                  </a:moveTo>
                  <a:lnTo>
                    <a:pt x="0" y="1519"/>
                  </a:lnTo>
                  <a:lnTo>
                    <a:pt x="0" y="4530"/>
                  </a:lnTo>
                  <a:lnTo>
                    <a:pt x="2604" y="6022"/>
                  </a:lnTo>
                  <a:lnTo>
                    <a:pt x="5208" y="4530"/>
                  </a:lnTo>
                  <a:lnTo>
                    <a:pt x="5208" y="1519"/>
                  </a:lnTo>
                  <a:lnTo>
                    <a:pt x="26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7"/>
            <p:cNvSpPr/>
            <p:nvPr/>
          </p:nvSpPr>
          <p:spPr>
            <a:xfrm>
              <a:off x="3337700" y="595375"/>
              <a:ext cx="130200" cy="150550"/>
            </a:xfrm>
            <a:custGeom>
              <a:avLst/>
              <a:gdLst/>
              <a:ahLst/>
              <a:cxnLst/>
              <a:rect l="l" t="t" r="r" b="b"/>
              <a:pathLst>
                <a:path w="5208" h="6022" extrusionOk="0">
                  <a:moveTo>
                    <a:pt x="2604" y="0"/>
                  </a:moveTo>
                  <a:lnTo>
                    <a:pt x="0" y="1519"/>
                  </a:lnTo>
                  <a:lnTo>
                    <a:pt x="0" y="4530"/>
                  </a:lnTo>
                  <a:lnTo>
                    <a:pt x="2604" y="6022"/>
                  </a:lnTo>
                  <a:lnTo>
                    <a:pt x="5208" y="4530"/>
                  </a:lnTo>
                  <a:lnTo>
                    <a:pt x="5208" y="1519"/>
                  </a:lnTo>
                  <a:lnTo>
                    <a:pt x="26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7"/>
            <p:cNvSpPr/>
            <p:nvPr/>
          </p:nvSpPr>
          <p:spPr>
            <a:xfrm>
              <a:off x="3495000" y="595375"/>
              <a:ext cx="130900" cy="150550"/>
            </a:xfrm>
            <a:custGeom>
              <a:avLst/>
              <a:gdLst/>
              <a:ahLst/>
              <a:cxnLst/>
              <a:rect l="l" t="t" r="r" b="b"/>
              <a:pathLst>
                <a:path w="5236" h="6022" extrusionOk="0">
                  <a:moveTo>
                    <a:pt x="2605" y="0"/>
                  </a:moveTo>
                  <a:lnTo>
                    <a:pt x="1" y="1519"/>
                  </a:lnTo>
                  <a:lnTo>
                    <a:pt x="1" y="4530"/>
                  </a:lnTo>
                  <a:lnTo>
                    <a:pt x="2605" y="6022"/>
                  </a:lnTo>
                  <a:lnTo>
                    <a:pt x="5236" y="4530"/>
                  </a:lnTo>
                  <a:lnTo>
                    <a:pt x="5236" y="1519"/>
                  </a:lnTo>
                  <a:lnTo>
                    <a:pt x="26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7"/>
            <p:cNvSpPr/>
            <p:nvPr/>
          </p:nvSpPr>
          <p:spPr>
            <a:xfrm>
              <a:off x="3653000" y="595375"/>
              <a:ext cx="130225" cy="150550"/>
            </a:xfrm>
            <a:custGeom>
              <a:avLst/>
              <a:gdLst/>
              <a:ahLst/>
              <a:cxnLst/>
              <a:rect l="l" t="t" r="r" b="b"/>
              <a:pathLst>
                <a:path w="5209" h="6022" extrusionOk="0">
                  <a:moveTo>
                    <a:pt x="2605" y="0"/>
                  </a:moveTo>
                  <a:lnTo>
                    <a:pt x="1" y="1519"/>
                  </a:lnTo>
                  <a:lnTo>
                    <a:pt x="1" y="4530"/>
                  </a:lnTo>
                  <a:lnTo>
                    <a:pt x="2605" y="6022"/>
                  </a:lnTo>
                  <a:lnTo>
                    <a:pt x="5209" y="4530"/>
                  </a:lnTo>
                  <a:lnTo>
                    <a:pt x="5209" y="1519"/>
                  </a:lnTo>
                  <a:lnTo>
                    <a:pt x="26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7"/>
            <p:cNvSpPr/>
            <p:nvPr/>
          </p:nvSpPr>
          <p:spPr>
            <a:xfrm>
              <a:off x="3810325" y="595375"/>
              <a:ext cx="130900" cy="150550"/>
            </a:xfrm>
            <a:custGeom>
              <a:avLst/>
              <a:gdLst/>
              <a:ahLst/>
              <a:cxnLst/>
              <a:rect l="l" t="t" r="r" b="b"/>
              <a:pathLst>
                <a:path w="5236" h="6022" extrusionOk="0">
                  <a:moveTo>
                    <a:pt x="2632" y="0"/>
                  </a:moveTo>
                  <a:lnTo>
                    <a:pt x="1" y="1519"/>
                  </a:lnTo>
                  <a:lnTo>
                    <a:pt x="1" y="4530"/>
                  </a:lnTo>
                  <a:lnTo>
                    <a:pt x="2632" y="6022"/>
                  </a:lnTo>
                  <a:lnTo>
                    <a:pt x="5235" y="4530"/>
                  </a:lnTo>
                  <a:lnTo>
                    <a:pt x="5235" y="1519"/>
                  </a:lnTo>
                  <a:lnTo>
                    <a:pt x="26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7"/>
            <p:cNvSpPr/>
            <p:nvPr/>
          </p:nvSpPr>
          <p:spPr>
            <a:xfrm>
              <a:off x="3101025" y="724200"/>
              <a:ext cx="130225" cy="151250"/>
            </a:xfrm>
            <a:custGeom>
              <a:avLst/>
              <a:gdLst/>
              <a:ahLst/>
              <a:cxnLst/>
              <a:rect l="l" t="t" r="r" b="b"/>
              <a:pathLst>
                <a:path w="5209" h="6050" extrusionOk="0">
                  <a:moveTo>
                    <a:pt x="2605" y="1"/>
                  </a:moveTo>
                  <a:lnTo>
                    <a:pt x="1" y="1519"/>
                  </a:lnTo>
                  <a:lnTo>
                    <a:pt x="1" y="4530"/>
                  </a:lnTo>
                  <a:lnTo>
                    <a:pt x="2605" y="6049"/>
                  </a:lnTo>
                  <a:lnTo>
                    <a:pt x="5209" y="4530"/>
                  </a:lnTo>
                  <a:lnTo>
                    <a:pt x="5209" y="1519"/>
                  </a:lnTo>
                  <a:lnTo>
                    <a:pt x="26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7"/>
            <p:cNvSpPr/>
            <p:nvPr/>
          </p:nvSpPr>
          <p:spPr>
            <a:xfrm>
              <a:off x="3258350" y="724200"/>
              <a:ext cx="130900" cy="151250"/>
            </a:xfrm>
            <a:custGeom>
              <a:avLst/>
              <a:gdLst/>
              <a:ahLst/>
              <a:cxnLst/>
              <a:rect l="l" t="t" r="r" b="b"/>
              <a:pathLst>
                <a:path w="5236" h="6050" extrusionOk="0">
                  <a:moveTo>
                    <a:pt x="2632" y="1"/>
                  </a:moveTo>
                  <a:lnTo>
                    <a:pt x="1" y="1519"/>
                  </a:lnTo>
                  <a:lnTo>
                    <a:pt x="1" y="4530"/>
                  </a:lnTo>
                  <a:lnTo>
                    <a:pt x="2632" y="6049"/>
                  </a:lnTo>
                  <a:lnTo>
                    <a:pt x="5236" y="4530"/>
                  </a:lnTo>
                  <a:lnTo>
                    <a:pt x="5236" y="1519"/>
                  </a:lnTo>
                  <a:lnTo>
                    <a:pt x="26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7"/>
            <p:cNvSpPr/>
            <p:nvPr/>
          </p:nvSpPr>
          <p:spPr>
            <a:xfrm>
              <a:off x="3416350" y="724200"/>
              <a:ext cx="130225" cy="151250"/>
            </a:xfrm>
            <a:custGeom>
              <a:avLst/>
              <a:gdLst/>
              <a:ahLst/>
              <a:cxnLst/>
              <a:rect l="l" t="t" r="r" b="b"/>
              <a:pathLst>
                <a:path w="5209" h="6050" extrusionOk="0">
                  <a:moveTo>
                    <a:pt x="2604" y="1"/>
                  </a:moveTo>
                  <a:lnTo>
                    <a:pt x="1" y="1519"/>
                  </a:lnTo>
                  <a:lnTo>
                    <a:pt x="1" y="4530"/>
                  </a:lnTo>
                  <a:lnTo>
                    <a:pt x="2604" y="6049"/>
                  </a:lnTo>
                  <a:lnTo>
                    <a:pt x="5208" y="4530"/>
                  </a:lnTo>
                  <a:lnTo>
                    <a:pt x="5208" y="1519"/>
                  </a:lnTo>
                  <a:lnTo>
                    <a:pt x="26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7"/>
            <p:cNvSpPr/>
            <p:nvPr/>
          </p:nvSpPr>
          <p:spPr>
            <a:xfrm>
              <a:off x="3573675" y="724200"/>
              <a:ext cx="130900" cy="151250"/>
            </a:xfrm>
            <a:custGeom>
              <a:avLst/>
              <a:gdLst/>
              <a:ahLst/>
              <a:cxnLst/>
              <a:rect l="l" t="t" r="r" b="b"/>
              <a:pathLst>
                <a:path w="5236" h="6050" extrusionOk="0">
                  <a:moveTo>
                    <a:pt x="2631" y="1"/>
                  </a:moveTo>
                  <a:lnTo>
                    <a:pt x="0" y="1519"/>
                  </a:lnTo>
                  <a:lnTo>
                    <a:pt x="0" y="4530"/>
                  </a:lnTo>
                  <a:lnTo>
                    <a:pt x="2631" y="6049"/>
                  </a:lnTo>
                  <a:lnTo>
                    <a:pt x="5235" y="4530"/>
                  </a:lnTo>
                  <a:lnTo>
                    <a:pt x="5235" y="1519"/>
                  </a:lnTo>
                  <a:lnTo>
                    <a:pt x="263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7"/>
            <p:cNvSpPr/>
            <p:nvPr/>
          </p:nvSpPr>
          <p:spPr>
            <a:xfrm>
              <a:off x="3731675" y="724200"/>
              <a:ext cx="130900" cy="151250"/>
            </a:xfrm>
            <a:custGeom>
              <a:avLst/>
              <a:gdLst/>
              <a:ahLst/>
              <a:cxnLst/>
              <a:rect l="l" t="t" r="r" b="b"/>
              <a:pathLst>
                <a:path w="5236" h="6050" extrusionOk="0">
                  <a:moveTo>
                    <a:pt x="2604" y="1"/>
                  </a:moveTo>
                  <a:lnTo>
                    <a:pt x="0" y="1519"/>
                  </a:lnTo>
                  <a:lnTo>
                    <a:pt x="0" y="4530"/>
                  </a:lnTo>
                  <a:lnTo>
                    <a:pt x="2604" y="6049"/>
                  </a:lnTo>
                  <a:lnTo>
                    <a:pt x="5235" y="4530"/>
                  </a:lnTo>
                  <a:lnTo>
                    <a:pt x="5235" y="1519"/>
                  </a:lnTo>
                  <a:lnTo>
                    <a:pt x="26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3" name="Google Shape;293;p27"/>
          <p:cNvSpPr/>
          <p:nvPr/>
        </p:nvSpPr>
        <p:spPr>
          <a:xfrm>
            <a:off x="440850" y="4401422"/>
            <a:ext cx="148525" cy="148525"/>
          </a:xfrm>
          <a:custGeom>
            <a:avLst/>
            <a:gdLst/>
            <a:ahLst/>
            <a:cxnLst/>
            <a:rect l="l" t="t" r="r" b="b"/>
            <a:pathLst>
              <a:path w="5941" h="5941" fill="none" extrusionOk="0">
                <a:moveTo>
                  <a:pt x="5940" y="2957"/>
                </a:moveTo>
                <a:cubicBezTo>
                  <a:pt x="5940" y="4611"/>
                  <a:pt x="4611" y="5941"/>
                  <a:pt x="2957" y="5941"/>
                </a:cubicBezTo>
                <a:cubicBezTo>
                  <a:pt x="1329" y="5941"/>
                  <a:pt x="0" y="4611"/>
                  <a:pt x="0" y="2957"/>
                </a:cubicBezTo>
                <a:cubicBezTo>
                  <a:pt x="0" y="1329"/>
                  <a:pt x="1329" y="0"/>
                  <a:pt x="2957" y="0"/>
                </a:cubicBezTo>
                <a:cubicBezTo>
                  <a:pt x="4611" y="0"/>
                  <a:pt x="5940" y="1329"/>
                  <a:pt x="5940" y="2957"/>
                </a:cubicBez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7"/>
          <p:cNvSpPr/>
          <p:nvPr/>
        </p:nvSpPr>
        <p:spPr>
          <a:xfrm>
            <a:off x="2860075" y="445022"/>
            <a:ext cx="148525" cy="148525"/>
          </a:xfrm>
          <a:custGeom>
            <a:avLst/>
            <a:gdLst/>
            <a:ahLst/>
            <a:cxnLst/>
            <a:rect l="l" t="t" r="r" b="b"/>
            <a:pathLst>
              <a:path w="5941" h="5941" fill="none" extrusionOk="0">
                <a:moveTo>
                  <a:pt x="5940" y="2957"/>
                </a:moveTo>
                <a:cubicBezTo>
                  <a:pt x="5940" y="4611"/>
                  <a:pt x="4611" y="5941"/>
                  <a:pt x="2957" y="5941"/>
                </a:cubicBezTo>
                <a:cubicBezTo>
                  <a:pt x="1329" y="5941"/>
                  <a:pt x="0" y="4611"/>
                  <a:pt x="0" y="2957"/>
                </a:cubicBezTo>
                <a:cubicBezTo>
                  <a:pt x="0" y="1329"/>
                  <a:pt x="1329" y="0"/>
                  <a:pt x="2957" y="0"/>
                </a:cubicBezTo>
                <a:cubicBezTo>
                  <a:pt x="4611" y="0"/>
                  <a:pt x="5940" y="1329"/>
                  <a:pt x="5940" y="2957"/>
                </a:cubicBez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1">
  <p:cSld name="CUSTOM_3">
    <p:spTree>
      <p:nvGrpSpPr>
        <p:cNvPr id="1" name="Shape 342"/>
        <p:cNvGrpSpPr/>
        <p:nvPr/>
      </p:nvGrpSpPr>
      <p:grpSpPr>
        <a:xfrm>
          <a:off x="0" y="0"/>
          <a:ext cx="0" cy="0"/>
          <a:chOff x="0" y="0"/>
          <a:chExt cx="0" cy="0"/>
        </a:xfrm>
      </p:grpSpPr>
      <p:sp>
        <p:nvSpPr>
          <p:cNvPr id="343" name="Google Shape;343;p32"/>
          <p:cNvSpPr txBox="1">
            <a:spLocks noGrp="1"/>
          </p:cNvSpPr>
          <p:nvPr>
            <p:ph type="title"/>
          </p:nvPr>
        </p:nvSpPr>
        <p:spPr>
          <a:xfrm>
            <a:off x="713225" y="445025"/>
            <a:ext cx="7717500" cy="10293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44" name="Google Shape;344;p32"/>
          <p:cNvSpPr txBox="1">
            <a:spLocks noGrp="1"/>
          </p:cNvSpPr>
          <p:nvPr>
            <p:ph type="subTitle" idx="1"/>
          </p:nvPr>
        </p:nvSpPr>
        <p:spPr>
          <a:xfrm>
            <a:off x="713225" y="1719125"/>
            <a:ext cx="24180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lt2"/>
              </a:buClr>
              <a:buSzPts val="1800"/>
              <a:buNone/>
              <a:defRPr sz="2200">
                <a:latin typeface="Archivo SemiBold"/>
                <a:ea typeface="Archivo SemiBold"/>
                <a:cs typeface="Archivo SemiBold"/>
                <a:sym typeface="Archivo SemiBold"/>
              </a:defRPr>
            </a:lvl1pPr>
            <a:lvl2pPr lvl="1" rtl="0">
              <a:spcBef>
                <a:spcPts val="0"/>
              </a:spcBef>
              <a:spcAft>
                <a:spcPts val="0"/>
              </a:spcAft>
              <a:buClr>
                <a:schemeClr val="lt2"/>
              </a:buClr>
              <a:buSzPts val="1400"/>
              <a:buNone/>
              <a:defRPr>
                <a:solidFill>
                  <a:schemeClr val="lt2"/>
                </a:solidFill>
              </a:defRPr>
            </a:lvl2pPr>
            <a:lvl3pPr lvl="2" rtl="0">
              <a:spcBef>
                <a:spcPts val="0"/>
              </a:spcBef>
              <a:spcAft>
                <a:spcPts val="0"/>
              </a:spcAft>
              <a:buClr>
                <a:schemeClr val="lt2"/>
              </a:buClr>
              <a:buSzPts val="1400"/>
              <a:buNone/>
              <a:defRPr>
                <a:solidFill>
                  <a:schemeClr val="lt2"/>
                </a:solidFill>
              </a:defRPr>
            </a:lvl3pPr>
            <a:lvl4pPr lvl="3" rtl="0">
              <a:spcBef>
                <a:spcPts val="0"/>
              </a:spcBef>
              <a:spcAft>
                <a:spcPts val="0"/>
              </a:spcAft>
              <a:buClr>
                <a:schemeClr val="lt2"/>
              </a:buClr>
              <a:buSzPts val="1400"/>
              <a:buNone/>
              <a:defRPr>
                <a:solidFill>
                  <a:schemeClr val="lt2"/>
                </a:solidFill>
              </a:defRPr>
            </a:lvl4pPr>
            <a:lvl5pPr lvl="4" rtl="0">
              <a:spcBef>
                <a:spcPts val="0"/>
              </a:spcBef>
              <a:spcAft>
                <a:spcPts val="0"/>
              </a:spcAft>
              <a:buClr>
                <a:schemeClr val="lt2"/>
              </a:buClr>
              <a:buSzPts val="1400"/>
              <a:buNone/>
              <a:defRPr>
                <a:solidFill>
                  <a:schemeClr val="lt2"/>
                </a:solidFill>
              </a:defRPr>
            </a:lvl5pPr>
            <a:lvl6pPr lvl="5" rtl="0">
              <a:spcBef>
                <a:spcPts val="0"/>
              </a:spcBef>
              <a:spcAft>
                <a:spcPts val="0"/>
              </a:spcAft>
              <a:buClr>
                <a:schemeClr val="lt2"/>
              </a:buClr>
              <a:buSzPts val="1400"/>
              <a:buNone/>
              <a:defRPr>
                <a:solidFill>
                  <a:schemeClr val="lt2"/>
                </a:solidFill>
              </a:defRPr>
            </a:lvl6pPr>
            <a:lvl7pPr lvl="6" rtl="0">
              <a:spcBef>
                <a:spcPts val="0"/>
              </a:spcBef>
              <a:spcAft>
                <a:spcPts val="0"/>
              </a:spcAft>
              <a:buClr>
                <a:schemeClr val="lt2"/>
              </a:buClr>
              <a:buSzPts val="1400"/>
              <a:buNone/>
              <a:defRPr>
                <a:solidFill>
                  <a:schemeClr val="lt2"/>
                </a:solidFill>
              </a:defRPr>
            </a:lvl7pPr>
            <a:lvl8pPr lvl="7" rtl="0">
              <a:spcBef>
                <a:spcPts val="0"/>
              </a:spcBef>
              <a:spcAft>
                <a:spcPts val="0"/>
              </a:spcAft>
              <a:buClr>
                <a:schemeClr val="lt2"/>
              </a:buClr>
              <a:buSzPts val="1400"/>
              <a:buNone/>
              <a:defRPr>
                <a:solidFill>
                  <a:schemeClr val="lt2"/>
                </a:solidFill>
              </a:defRPr>
            </a:lvl8pPr>
            <a:lvl9pPr lvl="8" rtl="0">
              <a:spcBef>
                <a:spcPts val="0"/>
              </a:spcBef>
              <a:spcAft>
                <a:spcPts val="0"/>
              </a:spcAft>
              <a:buClr>
                <a:schemeClr val="lt2"/>
              </a:buClr>
              <a:buSzPts val="1400"/>
              <a:buNone/>
              <a:defRPr>
                <a:solidFill>
                  <a:schemeClr val="lt2"/>
                </a:solidFill>
              </a:defRPr>
            </a:lvl9pPr>
          </a:lstStyle>
          <a:p>
            <a:endParaRPr/>
          </a:p>
        </p:txBody>
      </p:sp>
      <p:sp>
        <p:nvSpPr>
          <p:cNvPr id="345" name="Google Shape;345;p32"/>
          <p:cNvSpPr txBox="1">
            <a:spLocks noGrp="1"/>
          </p:cNvSpPr>
          <p:nvPr>
            <p:ph type="subTitle" idx="2"/>
          </p:nvPr>
        </p:nvSpPr>
        <p:spPr>
          <a:xfrm>
            <a:off x="713225" y="3111925"/>
            <a:ext cx="24180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lt2"/>
              </a:buClr>
              <a:buSzPts val="1800"/>
              <a:buNone/>
              <a:defRPr sz="2200">
                <a:latin typeface="Archivo SemiBold"/>
                <a:ea typeface="Archivo SemiBold"/>
                <a:cs typeface="Archivo SemiBold"/>
                <a:sym typeface="Archivo SemiBold"/>
              </a:defRPr>
            </a:lvl1pPr>
            <a:lvl2pPr lvl="1" rtl="0">
              <a:spcBef>
                <a:spcPts val="0"/>
              </a:spcBef>
              <a:spcAft>
                <a:spcPts val="0"/>
              </a:spcAft>
              <a:buClr>
                <a:schemeClr val="lt2"/>
              </a:buClr>
              <a:buSzPts val="1400"/>
              <a:buNone/>
              <a:defRPr>
                <a:solidFill>
                  <a:schemeClr val="lt2"/>
                </a:solidFill>
              </a:defRPr>
            </a:lvl2pPr>
            <a:lvl3pPr lvl="2" rtl="0">
              <a:spcBef>
                <a:spcPts val="0"/>
              </a:spcBef>
              <a:spcAft>
                <a:spcPts val="0"/>
              </a:spcAft>
              <a:buClr>
                <a:schemeClr val="lt2"/>
              </a:buClr>
              <a:buSzPts val="1400"/>
              <a:buNone/>
              <a:defRPr>
                <a:solidFill>
                  <a:schemeClr val="lt2"/>
                </a:solidFill>
              </a:defRPr>
            </a:lvl3pPr>
            <a:lvl4pPr lvl="3" rtl="0">
              <a:spcBef>
                <a:spcPts val="0"/>
              </a:spcBef>
              <a:spcAft>
                <a:spcPts val="0"/>
              </a:spcAft>
              <a:buClr>
                <a:schemeClr val="lt2"/>
              </a:buClr>
              <a:buSzPts val="1400"/>
              <a:buNone/>
              <a:defRPr>
                <a:solidFill>
                  <a:schemeClr val="lt2"/>
                </a:solidFill>
              </a:defRPr>
            </a:lvl4pPr>
            <a:lvl5pPr lvl="4" rtl="0">
              <a:spcBef>
                <a:spcPts val="0"/>
              </a:spcBef>
              <a:spcAft>
                <a:spcPts val="0"/>
              </a:spcAft>
              <a:buClr>
                <a:schemeClr val="lt2"/>
              </a:buClr>
              <a:buSzPts val="1400"/>
              <a:buNone/>
              <a:defRPr>
                <a:solidFill>
                  <a:schemeClr val="lt2"/>
                </a:solidFill>
              </a:defRPr>
            </a:lvl5pPr>
            <a:lvl6pPr lvl="5" rtl="0">
              <a:spcBef>
                <a:spcPts val="0"/>
              </a:spcBef>
              <a:spcAft>
                <a:spcPts val="0"/>
              </a:spcAft>
              <a:buClr>
                <a:schemeClr val="lt2"/>
              </a:buClr>
              <a:buSzPts val="1400"/>
              <a:buNone/>
              <a:defRPr>
                <a:solidFill>
                  <a:schemeClr val="lt2"/>
                </a:solidFill>
              </a:defRPr>
            </a:lvl6pPr>
            <a:lvl7pPr lvl="6" rtl="0">
              <a:spcBef>
                <a:spcPts val="0"/>
              </a:spcBef>
              <a:spcAft>
                <a:spcPts val="0"/>
              </a:spcAft>
              <a:buClr>
                <a:schemeClr val="lt2"/>
              </a:buClr>
              <a:buSzPts val="1400"/>
              <a:buNone/>
              <a:defRPr>
                <a:solidFill>
                  <a:schemeClr val="lt2"/>
                </a:solidFill>
              </a:defRPr>
            </a:lvl7pPr>
            <a:lvl8pPr lvl="7" rtl="0">
              <a:spcBef>
                <a:spcPts val="0"/>
              </a:spcBef>
              <a:spcAft>
                <a:spcPts val="0"/>
              </a:spcAft>
              <a:buClr>
                <a:schemeClr val="lt2"/>
              </a:buClr>
              <a:buSzPts val="1400"/>
              <a:buNone/>
              <a:defRPr>
                <a:solidFill>
                  <a:schemeClr val="lt2"/>
                </a:solidFill>
              </a:defRPr>
            </a:lvl8pPr>
            <a:lvl9pPr lvl="8" rtl="0">
              <a:spcBef>
                <a:spcPts val="0"/>
              </a:spcBef>
              <a:spcAft>
                <a:spcPts val="0"/>
              </a:spcAft>
              <a:buClr>
                <a:schemeClr val="lt2"/>
              </a:buClr>
              <a:buSzPts val="1400"/>
              <a:buNone/>
              <a:defRPr>
                <a:solidFill>
                  <a:schemeClr val="lt2"/>
                </a:solidFill>
              </a:defRPr>
            </a:lvl9pPr>
          </a:lstStyle>
          <a:p>
            <a:endParaRPr/>
          </a:p>
        </p:txBody>
      </p:sp>
      <p:sp>
        <p:nvSpPr>
          <p:cNvPr id="346" name="Google Shape;346;p32"/>
          <p:cNvSpPr txBox="1">
            <a:spLocks noGrp="1"/>
          </p:cNvSpPr>
          <p:nvPr>
            <p:ph type="subTitle" idx="3"/>
          </p:nvPr>
        </p:nvSpPr>
        <p:spPr>
          <a:xfrm>
            <a:off x="713225" y="2173625"/>
            <a:ext cx="2418000" cy="898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lt2"/>
              </a:buClr>
              <a:buSzPts val="1800"/>
              <a:buNone/>
              <a:defRPr sz="1600">
                <a:solidFill>
                  <a:schemeClr val="dk1"/>
                </a:solidFill>
              </a:defRPr>
            </a:lvl1pPr>
            <a:lvl2pPr lvl="1" algn="ctr" rtl="0">
              <a:spcBef>
                <a:spcPts val="0"/>
              </a:spcBef>
              <a:spcAft>
                <a:spcPts val="0"/>
              </a:spcAft>
              <a:buClr>
                <a:schemeClr val="lt2"/>
              </a:buClr>
              <a:buSzPts val="1400"/>
              <a:buNone/>
              <a:defRPr>
                <a:solidFill>
                  <a:schemeClr val="lt2"/>
                </a:solidFill>
              </a:defRPr>
            </a:lvl2pPr>
            <a:lvl3pPr lvl="2" algn="ctr" rtl="0">
              <a:spcBef>
                <a:spcPts val="0"/>
              </a:spcBef>
              <a:spcAft>
                <a:spcPts val="0"/>
              </a:spcAft>
              <a:buClr>
                <a:schemeClr val="lt2"/>
              </a:buClr>
              <a:buSzPts val="1400"/>
              <a:buNone/>
              <a:defRPr>
                <a:solidFill>
                  <a:schemeClr val="lt2"/>
                </a:solidFill>
              </a:defRPr>
            </a:lvl3pPr>
            <a:lvl4pPr lvl="3" algn="ctr" rtl="0">
              <a:spcBef>
                <a:spcPts val="0"/>
              </a:spcBef>
              <a:spcAft>
                <a:spcPts val="0"/>
              </a:spcAft>
              <a:buClr>
                <a:schemeClr val="lt2"/>
              </a:buClr>
              <a:buSzPts val="1400"/>
              <a:buNone/>
              <a:defRPr>
                <a:solidFill>
                  <a:schemeClr val="lt2"/>
                </a:solidFill>
              </a:defRPr>
            </a:lvl4pPr>
            <a:lvl5pPr lvl="4" algn="ctr" rtl="0">
              <a:spcBef>
                <a:spcPts val="0"/>
              </a:spcBef>
              <a:spcAft>
                <a:spcPts val="0"/>
              </a:spcAft>
              <a:buClr>
                <a:schemeClr val="lt2"/>
              </a:buClr>
              <a:buSzPts val="1400"/>
              <a:buNone/>
              <a:defRPr>
                <a:solidFill>
                  <a:schemeClr val="lt2"/>
                </a:solidFill>
              </a:defRPr>
            </a:lvl5pPr>
            <a:lvl6pPr lvl="5" algn="ctr" rtl="0">
              <a:spcBef>
                <a:spcPts val="0"/>
              </a:spcBef>
              <a:spcAft>
                <a:spcPts val="0"/>
              </a:spcAft>
              <a:buClr>
                <a:schemeClr val="lt2"/>
              </a:buClr>
              <a:buSzPts val="1400"/>
              <a:buNone/>
              <a:defRPr>
                <a:solidFill>
                  <a:schemeClr val="lt2"/>
                </a:solidFill>
              </a:defRPr>
            </a:lvl6pPr>
            <a:lvl7pPr lvl="6" algn="ctr" rtl="0">
              <a:spcBef>
                <a:spcPts val="0"/>
              </a:spcBef>
              <a:spcAft>
                <a:spcPts val="0"/>
              </a:spcAft>
              <a:buClr>
                <a:schemeClr val="lt2"/>
              </a:buClr>
              <a:buSzPts val="1400"/>
              <a:buNone/>
              <a:defRPr>
                <a:solidFill>
                  <a:schemeClr val="lt2"/>
                </a:solidFill>
              </a:defRPr>
            </a:lvl7pPr>
            <a:lvl8pPr lvl="7" algn="ctr" rtl="0">
              <a:spcBef>
                <a:spcPts val="0"/>
              </a:spcBef>
              <a:spcAft>
                <a:spcPts val="0"/>
              </a:spcAft>
              <a:buClr>
                <a:schemeClr val="lt2"/>
              </a:buClr>
              <a:buSzPts val="1400"/>
              <a:buNone/>
              <a:defRPr>
                <a:solidFill>
                  <a:schemeClr val="lt2"/>
                </a:solidFill>
              </a:defRPr>
            </a:lvl8pPr>
            <a:lvl9pPr lvl="8" algn="ctr" rtl="0">
              <a:spcBef>
                <a:spcPts val="0"/>
              </a:spcBef>
              <a:spcAft>
                <a:spcPts val="0"/>
              </a:spcAft>
              <a:buClr>
                <a:schemeClr val="lt2"/>
              </a:buClr>
              <a:buSzPts val="1400"/>
              <a:buNone/>
              <a:defRPr>
                <a:solidFill>
                  <a:schemeClr val="lt2"/>
                </a:solidFill>
              </a:defRPr>
            </a:lvl9pPr>
          </a:lstStyle>
          <a:p>
            <a:endParaRPr/>
          </a:p>
        </p:txBody>
      </p:sp>
      <p:sp>
        <p:nvSpPr>
          <p:cNvPr id="347" name="Google Shape;347;p32"/>
          <p:cNvSpPr txBox="1">
            <a:spLocks noGrp="1"/>
          </p:cNvSpPr>
          <p:nvPr>
            <p:ph type="subTitle" idx="4"/>
          </p:nvPr>
        </p:nvSpPr>
        <p:spPr>
          <a:xfrm>
            <a:off x="713225" y="3566427"/>
            <a:ext cx="2418000" cy="898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lt2"/>
              </a:buClr>
              <a:buSzPts val="1800"/>
              <a:buNone/>
              <a:defRPr sz="1600">
                <a:solidFill>
                  <a:schemeClr val="dk1"/>
                </a:solidFill>
              </a:defRPr>
            </a:lvl1pPr>
            <a:lvl2pPr lvl="1" algn="ctr" rtl="0">
              <a:spcBef>
                <a:spcPts val="0"/>
              </a:spcBef>
              <a:spcAft>
                <a:spcPts val="0"/>
              </a:spcAft>
              <a:buClr>
                <a:schemeClr val="lt2"/>
              </a:buClr>
              <a:buSzPts val="1400"/>
              <a:buNone/>
              <a:defRPr>
                <a:solidFill>
                  <a:schemeClr val="lt2"/>
                </a:solidFill>
              </a:defRPr>
            </a:lvl2pPr>
            <a:lvl3pPr lvl="2" algn="ctr" rtl="0">
              <a:spcBef>
                <a:spcPts val="0"/>
              </a:spcBef>
              <a:spcAft>
                <a:spcPts val="0"/>
              </a:spcAft>
              <a:buClr>
                <a:schemeClr val="lt2"/>
              </a:buClr>
              <a:buSzPts val="1400"/>
              <a:buNone/>
              <a:defRPr>
                <a:solidFill>
                  <a:schemeClr val="lt2"/>
                </a:solidFill>
              </a:defRPr>
            </a:lvl3pPr>
            <a:lvl4pPr lvl="3" algn="ctr" rtl="0">
              <a:spcBef>
                <a:spcPts val="0"/>
              </a:spcBef>
              <a:spcAft>
                <a:spcPts val="0"/>
              </a:spcAft>
              <a:buClr>
                <a:schemeClr val="lt2"/>
              </a:buClr>
              <a:buSzPts val="1400"/>
              <a:buNone/>
              <a:defRPr>
                <a:solidFill>
                  <a:schemeClr val="lt2"/>
                </a:solidFill>
              </a:defRPr>
            </a:lvl4pPr>
            <a:lvl5pPr lvl="4" algn="ctr" rtl="0">
              <a:spcBef>
                <a:spcPts val="0"/>
              </a:spcBef>
              <a:spcAft>
                <a:spcPts val="0"/>
              </a:spcAft>
              <a:buClr>
                <a:schemeClr val="lt2"/>
              </a:buClr>
              <a:buSzPts val="1400"/>
              <a:buNone/>
              <a:defRPr>
                <a:solidFill>
                  <a:schemeClr val="lt2"/>
                </a:solidFill>
              </a:defRPr>
            </a:lvl5pPr>
            <a:lvl6pPr lvl="5" algn="ctr" rtl="0">
              <a:spcBef>
                <a:spcPts val="0"/>
              </a:spcBef>
              <a:spcAft>
                <a:spcPts val="0"/>
              </a:spcAft>
              <a:buClr>
                <a:schemeClr val="lt2"/>
              </a:buClr>
              <a:buSzPts val="1400"/>
              <a:buNone/>
              <a:defRPr>
                <a:solidFill>
                  <a:schemeClr val="lt2"/>
                </a:solidFill>
              </a:defRPr>
            </a:lvl6pPr>
            <a:lvl7pPr lvl="6" algn="ctr" rtl="0">
              <a:spcBef>
                <a:spcPts val="0"/>
              </a:spcBef>
              <a:spcAft>
                <a:spcPts val="0"/>
              </a:spcAft>
              <a:buClr>
                <a:schemeClr val="lt2"/>
              </a:buClr>
              <a:buSzPts val="1400"/>
              <a:buNone/>
              <a:defRPr>
                <a:solidFill>
                  <a:schemeClr val="lt2"/>
                </a:solidFill>
              </a:defRPr>
            </a:lvl7pPr>
            <a:lvl8pPr lvl="7" algn="ctr" rtl="0">
              <a:spcBef>
                <a:spcPts val="0"/>
              </a:spcBef>
              <a:spcAft>
                <a:spcPts val="0"/>
              </a:spcAft>
              <a:buClr>
                <a:schemeClr val="lt2"/>
              </a:buClr>
              <a:buSzPts val="1400"/>
              <a:buNone/>
              <a:defRPr>
                <a:solidFill>
                  <a:schemeClr val="lt2"/>
                </a:solidFill>
              </a:defRPr>
            </a:lvl8pPr>
            <a:lvl9pPr lvl="8" algn="ctr" rtl="0">
              <a:spcBef>
                <a:spcPts val="0"/>
              </a:spcBef>
              <a:spcAft>
                <a:spcPts val="0"/>
              </a:spcAft>
              <a:buClr>
                <a:schemeClr val="lt2"/>
              </a:buClr>
              <a:buSzPts val="1400"/>
              <a:buNone/>
              <a:defRPr>
                <a:solidFill>
                  <a:schemeClr val="lt2"/>
                </a:solidFill>
              </a:defRPr>
            </a:lvl9pPr>
          </a:lstStyle>
          <a:p>
            <a:endParaRPr/>
          </a:p>
        </p:txBody>
      </p:sp>
      <p:sp>
        <p:nvSpPr>
          <p:cNvPr id="348" name="Google Shape;348;p32"/>
          <p:cNvSpPr/>
          <p:nvPr/>
        </p:nvSpPr>
        <p:spPr>
          <a:xfrm>
            <a:off x="7399097" y="4239900"/>
            <a:ext cx="148525" cy="148525"/>
          </a:xfrm>
          <a:custGeom>
            <a:avLst/>
            <a:gdLst/>
            <a:ahLst/>
            <a:cxnLst/>
            <a:rect l="l" t="t" r="r" b="b"/>
            <a:pathLst>
              <a:path w="5941" h="5941" fill="none" extrusionOk="0">
                <a:moveTo>
                  <a:pt x="5940" y="2957"/>
                </a:moveTo>
                <a:cubicBezTo>
                  <a:pt x="5940" y="4611"/>
                  <a:pt x="4611" y="5941"/>
                  <a:pt x="2957" y="5941"/>
                </a:cubicBezTo>
                <a:cubicBezTo>
                  <a:pt x="1329" y="5941"/>
                  <a:pt x="0" y="4611"/>
                  <a:pt x="0" y="2957"/>
                </a:cubicBezTo>
                <a:cubicBezTo>
                  <a:pt x="0" y="1329"/>
                  <a:pt x="1329" y="0"/>
                  <a:pt x="2957" y="0"/>
                </a:cubicBezTo>
                <a:cubicBezTo>
                  <a:pt x="4611" y="0"/>
                  <a:pt x="5940" y="1329"/>
                  <a:pt x="5940" y="2957"/>
                </a:cubicBez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2"/>
          <p:cNvSpPr/>
          <p:nvPr/>
        </p:nvSpPr>
        <p:spPr>
          <a:xfrm>
            <a:off x="3343500" y="4601363"/>
            <a:ext cx="148525" cy="148525"/>
          </a:xfrm>
          <a:custGeom>
            <a:avLst/>
            <a:gdLst/>
            <a:ahLst/>
            <a:cxnLst/>
            <a:rect l="l" t="t" r="r" b="b"/>
            <a:pathLst>
              <a:path w="5941" h="5941" fill="none" extrusionOk="0">
                <a:moveTo>
                  <a:pt x="5940" y="2957"/>
                </a:moveTo>
                <a:cubicBezTo>
                  <a:pt x="5940" y="4611"/>
                  <a:pt x="4611" y="5941"/>
                  <a:pt x="2957" y="5941"/>
                </a:cubicBezTo>
                <a:cubicBezTo>
                  <a:pt x="1329" y="5941"/>
                  <a:pt x="0" y="4611"/>
                  <a:pt x="0" y="2957"/>
                </a:cubicBezTo>
                <a:cubicBezTo>
                  <a:pt x="0" y="1329"/>
                  <a:pt x="1329" y="0"/>
                  <a:pt x="2957" y="0"/>
                </a:cubicBezTo>
                <a:cubicBezTo>
                  <a:pt x="4611" y="0"/>
                  <a:pt x="5940" y="1329"/>
                  <a:pt x="5940" y="2957"/>
                </a:cubicBez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2"/>
          <p:cNvSpPr/>
          <p:nvPr/>
        </p:nvSpPr>
        <p:spPr>
          <a:xfrm>
            <a:off x="8609950" y="320038"/>
            <a:ext cx="148525" cy="148525"/>
          </a:xfrm>
          <a:custGeom>
            <a:avLst/>
            <a:gdLst/>
            <a:ahLst/>
            <a:cxnLst/>
            <a:rect l="l" t="t" r="r" b="b"/>
            <a:pathLst>
              <a:path w="5941" h="5941" fill="none" extrusionOk="0">
                <a:moveTo>
                  <a:pt x="5940" y="2957"/>
                </a:moveTo>
                <a:cubicBezTo>
                  <a:pt x="5940" y="4611"/>
                  <a:pt x="4611" y="5941"/>
                  <a:pt x="2957" y="5941"/>
                </a:cubicBezTo>
                <a:cubicBezTo>
                  <a:pt x="1329" y="5941"/>
                  <a:pt x="0" y="4611"/>
                  <a:pt x="0" y="2957"/>
                </a:cubicBezTo>
                <a:cubicBezTo>
                  <a:pt x="0" y="1329"/>
                  <a:pt x="1329" y="0"/>
                  <a:pt x="2957" y="0"/>
                </a:cubicBezTo>
                <a:cubicBezTo>
                  <a:pt x="4611" y="0"/>
                  <a:pt x="5940" y="1329"/>
                  <a:pt x="5940" y="2957"/>
                </a:cubicBez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CUSTOM_4">
    <p:spTree>
      <p:nvGrpSpPr>
        <p:cNvPr id="1" name="Shape 360"/>
        <p:cNvGrpSpPr/>
        <p:nvPr/>
      </p:nvGrpSpPr>
      <p:grpSpPr>
        <a:xfrm>
          <a:off x="0" y="0"/>
          <a:ext cx="0" cy="0"/>
          <a:chOff x="0" y="0"/>
          <a:chExt cx="0" cy="0"/>
        </a:xfrm>
      </p:grpSpPr>
      <p:sp>
        <p:nvSpPr>
          <p:cNvPr id="361" name="Google Shape;361;p34"/>
          <p:cNvSpPr txBox="1">
            <a:spLocks noGrp="1"/>
          </p:cNvSpPr>
          <p:nvPr>
            <p:ph type="title"/>
          </p:nvPr>
        </p:nvSpPr>
        <p:spPr>
          <a:xfrm>
            <a:off x="713225" y="445025"/>
            <a:ext cx="7717500" cy="6432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62" name="Google Shape;362;p34"/>
          <p:cNvSpPr txBox="1">
            <a:spLocks noGrp="1"/>
          </p:cNvSpPr>
          <p:nvPr>
            <p:ph type="subTitle" idx="1"/>
          </p:nvPr>
        </p:nvSpPr>
        <p:spPr>
          <a:xfrm>
            <a:off x="5800550" y="3450400"/>
            <a:ext cx="2630400" cy="4545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Clr>
                <a:schemeClr val="lt2"/>
              </a:buClr>
              <a:buSzPts val="1800"/>
              <a:buNone/>
              <a:defRPr sz="2200">
                <a:latin typeface="Archivo SemiBold"/>
                <a:ea typeface="Archivo SemiBold"/>
                <a:cs typeface="Archivo SemiBold"/>
                <a:sym typeface="Archivo SemiBold"/>
              </a:defRPr>
            </a:lvl1pPr>
            <a:lvl2pPr lvl="1" rtl="0">
              <a:spcBef>
                <a:spcPts val="0"/>
              </a:spcBef>
              <a:spcAft>
                <a:spcPts val="0"/>
              </a:spcAft>
              <a:buClr>
                <a:schemeClr val="lt2"/>
              </a:buClr>
              <a:buSzPts val="1400"/>
              <a:buNone/>
              <a:defRPr>
                <a:solidFill>
                  <a:schemeClr val="lt2"/>
                </a:solidFill>
              </a:defRPr>
            </a:lvl2pPr>
            <a:lvl3pPr lvl="2" rtl="0">
              <a:spcBef>
                <a:spcPts val="0"/>
              </a:spcBef>
              <a:spcAft>
                <a:spcPts val="0"/>
              </a:spcAft>
              <a:buClr>
                <a:schemeClr val="lt2"/>
              </a:buClr>
              <a:buSzPts val="1400"/>
              <a:buNone/>
              <a:defRPr>
                <a:solidFill>
                  <a:schemeClr val="lt2"/>
                </a:solidFill>
              </a:defRPr>
            </a:lvl3pPr>
            <a:lvl4pPr lvl="3" rtl="0">
              <a:spcBef>
                <a:spcPts val="0"/>
              </a:spcBef>
              <a:spcAft>
                <a:spcPts val="0"/>
              </a:spcAft>
              <a:buClr>
                <a:schemeClr val="lt2"/>
              </a:buClr>
              <a:buSzPts val="1400"/>
              <a:buNone/>
              <a:defRPr>
                <a:solidFill>
                  <a:schemeClr val="lt2"/>
                </a:solidFill>
              </a:defRPr>
            </a:lvl4pPr>
            <a:lvl5pPr lvl="4" rtl="0">
              <a:spcBef>
                <a:spcPts val="0"/>
              </a:spcBef>
              <a:spcAft>
                <a:spcPts val="0"/>
              </a:spcAft>
              <a:buClr>
                <a:schemeClr val="lt2"/>
              </a:buClr>
              <a:buSzPts val="1400"/>
              <a:buNone/>
              <a:defRPr>
                <a:solidFill>
                  <a:schemeClr val="lt2"/>
                </a:solidFill>
              </a:defRPr>
            </a:lvl5pPr>
            <a:lvl6pPr lvl="5" rtl="0">
              <a:spcBef>
                <a:spcPts val="0"/>
              </a:spcBef>
              <a:spcAft>
                <a:spcPts val="0"/>
              </a:spcAft>
              <a:buClr>
                <a:schemeClr val="lt2"/>
              </a:buClr>
              <a:buSzPts val="1400"/>
              <a:buNone/>
              <a:defRPr>
                <a:solidFill>
                  <a:schemeClr val="lt2"/>
                </a:solidFill>
              </a:defRPr>
            </a:lvl6pPr>
            <a:lvl7pPr lvl="6" rtl="0">
              <a:spcBef>
                <a:spcPts val="0"/>
              </a:spcBef>
              <a:spcAft>
                <a:spcPts val="0"/>
              </a:spcAft>
              <a:buClr>
                <a:schemeClr val="lt2"/>
              </a:buClr>
              <a:buSzPts val="1400"/>
              <a:buNone/>
              <a:defRPr>
                <a:solidFill>
                  <a:schemeClr val="lt2"/>
                </a:solidFill>
              </a:defRPr>
            </a:lvl7pPr>
            <a:lvl8pPr lvl="7" rtl="0">
              <a:spcBef>
                <a:spcPts val="0"/>
              </a:spcBef>
              <a:spcAft>
                <a:spcPts val="0"/>
              </a:spcAft>
              <a:buClr>
                <a:schemeClr val="lt2"/>
              </a:buClr>
              <a:buSzPts val="1400"/>
              <a:buNone/>
              <a:defRPr>
                <a:solidFill>
                  <a:schemeClr val="lt2"/>
                </a:solidFill>
              </a:defRPr>
            </a:lvl8pPr>
            <a:lvl9pPr lvl="8" rtl="0">
              <a:spcBef>
                <a:spcPts val="0"/>
              </a:spcBef>
              <a:spcAft>
                <a:spcPts val="0"/>
              </a:spcAft>
              <a:buClr>
                <a:schemeClr val="lt2"/>
              </a:buClr>
              <a:buSzPts val="1400"/>
              <a:buNone/>
              <a:defRPr>
                <a:solidFill>
                  <a:schemeClr val="lt2"/>
                </a:solidFill>
              </a:defRPr>
            </a:lvl9pPr>
          </a:lstStyle>
          <a:p>
            <a:endParaRPr/>
          </a:p>
        </p:txBody>
      </p:sp>
      <p:sp>
        <p:nvSpPr>
          <p:cNvPr id="363" name="Google Shape;363;p34"/>
          <p:cNvSpPr txBox="1">
            <a:spLocks noGrp="1"/>
          </p:cNvSpPr>
          <p:nvPr>
            <p:ph type="subTitle" idx="2"/>
          </p:nvPr>
        </p:nvSpPr>
        <p:spPr>
          <a:xfrm>
            <a:off x="5800550" y="2352699"/>
            <a:ext cx="2630400" cy="4545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Clr>
                <a:schemeClr val="lt2"/>
              </a:buClr>
              <a:buSzPts val="1800"/>
              <a:buNone/>
              <a:defRPr sz="2200">
                <a:latin typeface="Archivo SemiBold"/>
                <a:ea typeface="Archivo SemiBold"/>
                <a:cs typeface="Archivo SemiBold"/>
                <a:sym typeface="Archivo SemiBold"/>
              </a:defRPr>
            </a:lvl1pPr>
            <a:lvl2pPr lvl="1" rtl="0">
              <a:spcBef>
                <a:spcPts val="0"/>
              </a:spcBef>
              <a:spcAft>
                <a:spcPts val="0"/>
              </a:spcAft>
              <a:buClr>
                <a:schemeClr val="lt2"/>
              </a:buClr>
              <a:buSzPts val="1400"/>
              <a:buNone/>
              <a:defRPr>
                <a:solidFill>
                  <a:schemeClr val="lt2"/>
                </a:solidFill>
              </a:defRPr>
            </a:lvl2pPr>
            <a:lvl3pPr lvl="2" rtl="0">
              <a:spcBef>
                <a:spcPts val="0"/>
              </a:spcBef>
              <a:spcAft>
                <a:spcPts val="0"/>
              </a:spcAft>
              <a:buClr>
                <a:schemeClr val="lt2"/>
              </a:buClr>
              <a:buSzPts val="1400"/>
              <a:buNone/>
              <a:defRPr>
                <a:solidFill>
                  <a:schemeClr val="lt2"/>
                </a:solidFill>
              </a:defRPr>
            </a:lvl3pPr>
            <a:lvl4pPr lvl="3" rtl="0">
              <a:spcBef>
                <a:spcPts val="0"/>
              </a:spcBef>
              <a:spcAft>
                <a:spcPts val="0"/>
              </a:spcAft>
              <a:buClr>
                <a:schemeClr val="lt2"/>
              </a:buClr>
              <a:buSzPts val="1400"/>
              <a:buNone/>
              <a:defRPr>
                <a:solidFill>
                  <a:schemeClr val="lt2"/>
                </a:solidFill>
              </a:defRPr>
            </a:lvl4pPr>
            <a:lvl5pPr lvl="4" rtl="0">
              <a:spcBef>
                <a:spcPts val="0"/>
              </a:spcBef>
              <a:spcAft>
                <a:spcPts val="0"/>
              </a:spcAft>
              <a:buClr>
                <a:schemeClr val="lt2"/>
              </a:buClr>
              <a:buSzPts val="1400"/>
              <a:buNone/>
              <a:defRPr>
                <a:solidFill>
                  <a:schemeClr val="lt2"/>
                </a:solidFill>
              </a:defRPr>
            </a:lvl5pPr>
            <a:lvl6pPr lvl="5" rtl="0">
              <a:spcBef>
                <a:spcPts val="0"/>
              </a:spcBef>
              <a:spcAft>
                <a:spcPts val="0"/>
              </a:spcAft>
              <a:buClr>
                <a:schemeClr val="lt2"/>
              </a:buClr>
              <a:buSzPts val="1400"/>
              <a:buNone/>
              <a:defRPr>
                <a:solidFill>
                  <a:schemeClr val="lt2"/>
                </a:solidFill>
              </a:defRPr>
            </a:lvl6pPr>
            <a:lvl7pPr lvl="6" rtl="0">
              <a:spcBef>
                <a:spcPts val="0"/>
              </a:spcBef>
              <a:spcAft>
                <a:spcPts val="0"/>
              </a:spcAft>
              <a:buClr>
                <a:schemeClr val="lt2"/>
              </a:buClr>
              <a:buSzPts val="1400"/>
              <a:buNone/>
              <a:defRPr>
                <a:solidFill>
                  <a:schemeClr val="lt2"/>
                </a:solidFill>
              </a:defRPr>
            </a:lvl7pPr>
            <a:lvl8pPr lvl="7" rtl="0">
              <a:spcBef>
                <a:spcPts val="0"/>
              </a:spcBef>
              <a:spcAft>
                <a:spcPts val="0"/>
              </a:spcAft>
              <a:buClr>
                <a:schemeClr val="lt2"/>
              </a:buClr>
              <a:buSzPts val="1400"/>
              <a:buNone/>
              <a:defRPr>
                <a:solidFill>
                  <a:schemeClr val="lt2"/>
                </a:solidFill>
              </a:defRPr>
            </a:lvl8pPr>
            <a:lvl9pPr lvl="8" rtl="0">
              <a:spcBef>
                <a:spcPts val="0"/>
              </a:spcBef>
              <a:spcAft>
                <a:spcPts val="0"/>
              </a:spcAft>
              <a:buClr>
                <a:schemeClr val="lt2"/>
              </a:buClr>
              <a:buSzPts val="1400"/>
              <a:buNone/>
              <a:defRPr>
                <a:solidFill>
                  <a:schemeClr val="lt2"/>
                </a:solidFill>
              </a:defRPr>
            </a:lvl9pPr>
          </a:lstStyle>
          <a:p>
            <a:endParaRPr/>
          </a:p>
        </p:txBody>
      </p:sp>
      <p:sp>
        <p:nvSpPr>
          <p:cNvPr id="364" name="Google Shape;364;p34"/>
          <p:cNvSpPr txBox="1">
            <a:spLocks noGrp="1"/>
          </p:cNvSpPr>
          <p:nvPr>
            <p:ph type="subTitle" idx="3"/>
          </p:nvPr>
        </p:nvSpPr>
        <p:spPr>
          <a:xfrm>
            <a:off x="5800550" y="3904900"/>
            <a:ext cx="2630400" cy="6432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Clr>
                <a:schemeClr val="lt2"/>
              </a:buClr>
              <a:buSzPts val="1800"/>
              <a:buNone/>
              <a:defRPr sz="1600">
                <a:solidFill>
                  <a:schemeClr val="dk1"/>
                </a:solidFill>
              </a:defRPr>
            </a:lvl1pPr>
            <a:lvl2pPr lvl="1" algn="ctr" rtl="0">
              <a:spcBef>
                <a:spcPts val="0"/>
              </a:spcBef>
              <a:spcAft>
                <a:spcPts val="0"/>
              </a:spcAft>
              <a:buClr>
                <a:schemeClr val="lt2"/>
              </a:buClr>
              <a:buSzPts val="1400"/>
              <a:buNone/>
              <a:defRPr>
                <a:solidFill>
                  <a:schemeClr val="lt2"/>
                </a:solidFill>
              </a:defRPr>
            </a:lvl2pPr>
            <a:lvl3pPr lvl="2" algn="ctr" rtl="0">
              <a:spcBef>
                <a:spcPts val="0"/>
              </a:spcBef>
              <a:spcAft>
                <a:spcPts val="0"/>
              </a:spcAft>
              <a:buClr>
                <a:schemeClr val="lt2"/>
              </a:buClr>
              <a:buSzPts val="1400"/>
              <a:buNone/>
              <a:defRPr>
                <a:solidFill>
                  <a:schemeClr val="lt2"/>
                </a:solidFill>
              </a:defRPr>
            </a:lvl3pPr>
            <a:lvl4pPr lvl="3" algn="ctr" rtl="0">
              <a:spcBef>
                <a:spcPts val="0"/>
              </a:spcBef>
              <a:spcAft>
                <a:spcPts val="0"/>
              </a:spcAft>
              <a:buClr>
                <a:schemeClr val="lt2"/>
              </a:buClr>
              <a:buSzPts val="1400"/>
              <a:buNone/>
              <a:defRPr>
                <a:solidFill>
                  <a:schemeClr val="lt2"/>
                </a:solidFill>
              </a:defRPr>
            </a:lvl4pPr>
            <a:lvl5pPr lvl="4" algn="ctr" rtl="0">
              <a:spcBef>
                <a:spcPts val="0"/>
              </a:spcBef>
              <a:spcAft>
                <a:spcPts val="0"/>
              </a:spcAft>
              <a:buClr>
                <a:schemeClr val="lt2"/>
              </a:buClr>
              <a:buSzPts val="1400"/>
              <a:buNone/>
              <a:defRPr>
                <a:solidFill>
                  <a:schemeClr val="lt2"/>
                </a:solidFill>
              </a:defRPr>
            </a:lvl5pPr>
            <a:lvl6pPr lvl="5" algn="ctr" rtl="0">
              <a:spcBef>
                <a:spcPts val="0"/>
              </a:spcBef>
              <a:spcAft>
                <a:spcPts val="0"/>
              </a:spcAft>
              <a:buClr>
                <a:schemeClr val="lt2"/>
              </a:buClr>
              <a:buSzPts val="1400"/>
              <a:buNone/>
              <a:defRPr>
                <a:solidFill>
                  <a:schemeClr val="lt2"/>
                </a:solidFill>
              </a:defRPr>
            </a:lvl6pPr>
            <a:lvl7pPr lvl="6" algn="ctr" rtl="0">
              <a:spcBef>
                <a:spcPts val="0"/>
              </a:spcBef>
              <a:spcAft>
                <a:spcPts val="0"/>
              </a:spcAft>
              <a:buClr>
                <a:schemeClr val="lt2"/>
              </a:buClr>
              <a:buSzPts val="1400"/>
              <a:buNone/>
              <a:defRPr>
                <a:solidFill>
                  <a:schemeClr val="lt2"/>
                </a:solidFill>
              </a:defRPr>
            </a:lvl7pPr>
            <a:lvl8pPr lvl="7" algn="ctr" rtl="0">
              <a:spcBef>
                <a:spcPts val="0"/>
              </a:spcBef>
              <a:spcAft>
                <a:spcPts val="0"/>
              </a:spcAft>
              <a:buClr>
                <a:schemeClr val="lt2"/>
              </a:buClr>
              <a:buSzPts val="1400"/>
              <a:buNone/>
              <a:defRPr>
                <a:solidFill>
                  <a:schemeClr val="lt2"/>
                </a:solidFill>
              </a:defRPr>
            </a:lvl8pPr>
            <a:lvl9pPr lvl="8" algn="ctr" rtl="0">
              <a:spcBef>
                <a:spcPts val="0"/>
              </a:spcBef>
              <a:spcAft>
                <a:spcPts val="0"/>
              </a:spcAft>
              <a:buClr>
                <a:schemeClr val="lt2"/>
              </a:buClr>
              <a:buSzPts val="1400"/>
              <a:buNone/>
              <a:defRPr>
                <a:solidFill>
                  <a:schemeClr val="lt2"/>
                </a:solidFill>
              </a:defRPr>
            </a:lvl9pPr>
          </a:lstStyle>
          <a:p>
            <a:endParaRPr/>
          </a:p>
        </p:txBody>
      </p:sp>
      <p:sp>
        <p:nvSpPr>
          <p:cNvPr id="365" name="Google Shape;365;p34"/>
          <p:cNvSpPr txBox="1">
            <a:spLocks noGrp="1"/>
          </p:cNvSpPr>
          <p:nvPr>
            <p:ph type="subTitle" idx="4"/>
          </p:nvPr>
        </p:nvSpPr>
        <p:spPr>
          <a:xfrm>
            <a:off x="5800550" y="2807200"/>
            <a:ext cx="2630400" cy="6432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Clr>
                <a:schemeClr val="lt2"/>
              </a:buClr>
              <a:buSzPts val="1800"/>
              <a:buNone/>
              <a:defRPr sz="1600">
                <a:solidFill>
                  <a:schemeClr val="dk1"/>
                </a:solidFill>
              </a:defRPr>
            </a:lvl1pPr>
            <a:lvl2pPr lvl="1" algn="ctr" rtl="0">
              <a:spcBef>
                <a:spcPts val="0"/>
              </a:spcBef>
              <a:spcAft>
                <a:spcPts val="0"/>
              </a:spcAft>
              <a:buClr>
                <a:schemeClr val="lt2"/>
              </a:buClr>
              <a:buSzPts val="1400"/>
              <a:buNone/>
              <a:defRPr>
                <a:solidFill>
                  <a:schemeClr val="lt2"/>
                </a:solidFill>
              </a:defRPr>
            </a:lvl2pPr>
            <a:lvl3pPr lvl="2" algn="ctr" rtl="0">
              <a:spcBef>
                <a:spcPts val="0"/>
              </a:spcBef>
              <a:spcAft>
                <a:spcPts val="0"/>
              </a:spcAft>
              <a:buClr>
                <a:schemeClr val="lt2"/>
              </a:buClr>
              <a:buSzPts val="1400"/>
              <a:buNone/>
              <a:defRPr>
                <a:solidFill>
                  <a:schemeClr val="lt2"/>
                </a:solidFill>
              </a:defRPr>
            </a:lvl3pPr>
            <a:lvl4pPr lvl="3" algn="ctr" rtl="0">
              <a:spcBef>
                <a:spcPts val="0"/>
              </a:spcBef>
              <a:spcAft>
                <a:spcPts val="0"/>
              </a:spcAft>
              <a:buClr>
                <a:schemeClr val="lt2"/>
              </a:buClr>
              <a:buSzPts val="1400"/>
              <a:buNone/>
              <a:defRPr>
                <a:solidFill>
                  <a:schemeClr val="lt2"/>
                </a:solidFill>
              </a:defRPr>
            </a:lvl4pPr>
            <a:lvl5pPr lvl="4" algn="ctr" rtl="0">
              <a:spcBef>
                <a:spcPts val="0"/>
              </a:spcBef>
              <a:spcAft>
                <a:spcPts val="0"/>
              </a:spcAft>
              <a:buClr>
                <a:schemeClr val="lt2"/>
              </a:buClr>
              <a:buSzPts val="1400"/>
              <a:buNone/>
              <a:defRPr>
                <a:solidFill>
                  <a:schemeClr val="lt2"/>
                </a:solidFill>
              </a:defRPr>
            </a:lvl5pPr>
            <a:lvl6pPr lvl="5" algn="ctr" rtl="0">
              <a:spcBef>
                <a:spcPts val="0"/>
              </a:spcBef>
              <a:spcAft>
                <a:spcPts val="0"/>
              </a:spcAft>
              <a:buClr>
                <a:schemeClr val="lt2"/>
              </a:buClr>
              <a:buSzPts val="1400"/>
              <a:buNone/>
              <a:defRPr>
                <a:solidFill>
                  <a:schemeClr val="lt2"/>
                </a:solidFill>
              </a:defRPr>
            </a:lvl6pPr>
            <a:lvl7pPr lvl="6" algn="ctr" rtl="0">
              <a:spcBef>
                <a:spcPts val="0"/>
              </a:spcBef>
              <a:spcAft>
                <a:spcPts val="0"/>
              </a:spcAft>
              <a:buClr>
                <a:schemeClr val="lt2"/>
              </a:buClr>
              <a:buSzPts val="1400"/>
              <a:buNone/>
              <a:defRPr>
                <a:solidFill>
                  <a:schemeClr val="lt2"/>
                </a:solidFill>
              </a:defRPr>
            </a:lvl7pPr>
            <a:lvl8pPr lvl="7" algn="ctr" rtl="0">
              <a:spcBef>
                <a:spcPts val="0"/>
              </a:spcBef>
              <a:spcAft>
                <a:spcPts val="0"/>
              </a:spcAft>
              <a:buClr>
                <a:schemeClr val="lt2"/>
              </a:buClr>
              <a:buSzPts val="1400"/>
              <a:buNone/>
              <a:defRPr>
                <a:solidFill>
                  <a:schemeClr val="lt2"/>
                </a:solidFill>
              </a:defRPr>
            </a:lvl8pPr>
            <a:lvl9pPr lvl="8" algn="ctr" rtl="0">
              <a:spcBef>
                <a:spcPts val="0"/>
              </a:spcBef>
              <a:spcAft>
                <a:spcPts val="0"/>
              </a:spcAft>
              <a:buClr>
                <a:schemeClr val="lt2"/>
              </a:buClr>
              <a:buSzPts val="1400"/>
              <a:buNone/>
              <a:defRPr>
                <a:solidFill>
                  <a:schemeClr val="lt2"/>
                </a:solidFill>
              </a:defRPr>
            </a:lvl9pPr>
          </a:lstStyle>
          <a:p>
            <a:endParaRPr/>
          </a:p>
        </p:txBody>
      </p:sp>
      <p:sp>
        <p:nvSpPr>
          <p:cNvPr id="366" name="Google Shape;366;p34"/>
          <p:cNvSpPr txBox="1">
            <a:spLocks noGrp="1"/>
          </p:cNvSpPr>
          <p:nvPr>
            <p:ph type="subTitle" idx="5"/>
          </p:nvPr>
        </p:nvSpPr>
        <p:spPr>
          <a:xfrm>
            <a:off x="5800550" y="1255000"/>
            <a:ext cx="2630400" cy="4545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Clr>
                <a:schemeClr val="lt2"/>
              </a:buClr>
              <a:buSzPts val="1800"/>
              <a:buNone/>
              <a:defRPr sz="2200">
                <a:latin typeface="Archivo SemiBold"/>
                <a:ea typeface="Archivo SemiBold"/>
                <a:cs typeface="Archivo SemiBold"/>
                <a:sym typeface="Archivo SemiBold"/>
              </a:defRPr>
            </a:lvl1pPr>
            <a:lvl2pPr lvl="1" rtl="0">
              <a:spcBef>
                <a:spcPts val="0"/>
              </a:spcBef>
              <a:spcAft>
                <a:spcPts val="0"/>
              </a:spcAft>
              <a:buClr>
                <a:schemeClr val="lt2"/>
              </a:buClr>
              <a:buSzPts val="1400"/>
              <a:buNone/>
              <a:defRPr>
                <a:solidFill>
                  <a:schemeClr val="lt2"/>
                </a:solidFill>
              </a:defRPr>
            </a:lvl2pPr>
            <a:lvl3pPr lvl="2" rtl="0">
              <a:spcBef>
                <a:spcPts val="0"/>
              </a:spcBef>
              <a:spcAft>
                <a:spcPts val="0"/>
              </a:spcAft>
              <a:buClr>
                <a:schemeClr val="lt2"/>
              </a:buClr>
              <a:buSzPts val="1400"/>
              <a:buNone/>
              <a:defRPr>
                <a:solidFill>
                  <a:schemeClr val="lt2"/>
                </a:solidFill>
              </a:defRPr>
            </a:lvl3pPr>
            <a:lvl4pPr lvl="3" rtl="0">
              <a:spcBef>
                <a:spcPts val="0"/>
              </a:spcBef>
              <a:spcAft>
                <a:spcPts val="0"/>
              </a:spcAft>
              <a:buClr>
                <a:schemeClr val="lt2"/>
              </a:buClr>
              <a:buSzPts val="1400"/>
              <a:buNone/>
              <a:defRPr>
                <a:solidFill>
                  <a:schemeClr val="lt2"/>
                </a:solidFill>
              </a:defRPr>
            </a:lvl4pPr>
            <a:lvl5pPr lvl="4" rtl="0">
              <a:spcBef>
                <a:spcPts val="0"/>
              </a:spcBef>
              <a:spcAft>
                <a:spcPts val="0"/>
              </a:spcAft>
              <a:buClr>
                <a:schemeClr val="lt2"/>
              </a:buClr>
              <a:buSzPts val="1400"/>
              <a:buNone/>
              <a:defRPr>
                <a:solidFill>
                  <a:schemeClr val="lt2"/>
                </a:solidFill>
              </a:defRPr>
            </a:lvl5pPr>
            <a:lvl6pPr lvl="5" rtl="0">
              <a:spcBef>
                <a:spcPts val="0"/>
              </a:spcBef>
              <a:spcAft>
                <a:spcPts val="0"/>
              </a:spcAft>
              <a:buClr>
                <a:schemeClr val="lt2"/>
              </a:buClr>
              <a:buSzPts val="1400"/>
              <a:buNone/>
              <a:defRPr>
                <a:solidFill>
                  <a:schemeClr val="lt2"/>
                </a:solidFill>
              </a:defRPr>
            </a:lvl6pPr>
            <a:lvl7pPr lvl="6" rtl="0">
              <a:spcBef>
                <a:spcPts val="0"/>
              </a:spcBef>
              <a:spcAft>
                <a:spcPts val="0"/>
              </a:spcAft>
              <a:buClr>
                <a:schemeClr val="lt2"/>
              </a:buClr>
              <a:buSzPts val="1400"/>
              <a:buNone/>
              <a:defRPr>
                <a:solidFill>
                  <a:schemeClr val="lt2"/>
                </a:solidFill>
              </a:defRPr>
            </a:lvl7pPr>
            <a:lvl8pPr lvl="7" rtl="0">
              <a:spcBef>
                <a:spcPts val="0"/>
              </a:spcBef>
              <a:spcAft>
                <a:spcPts val="0"/>
              </a:spcAft>
              <a:buClr>
                <a:schemeClr val="lt2"/>
              </a:buClr>
              <a:buSzPts val="1400"/>
              <a:buNone/>
              <a:defRPr>
                <a:solidFill>
                  <a:schemeClr val="lt2"/>
                </a:solidFill>
              </a:defRPr>
            </a:lvl8pPr>
            <a:lvl9pPr lvl="8" rtl="0">
              <a:spcBef>
                <a:spcPts val="0"/>
              </a:spcBef>
              <a:spcAft>
                <a:spcPts val="0"/>
              </a:spcAft>
              <a:buClr>
                <a:schemeClr val="lt2"/>
              </a:buClr>
              <a:buSzPts val="1400"/>
              <a:buNone/>
              <a:defRPr>
                <a:solidFill>
                  <a:schemeClr val="lt2"/>
                </a:solidFill>
              </a:defRPr>
            </a:lvl9pPr>
          </a:lstStyle>
          <a:p>
            <a:endParaRPr/>
          </a:p>
        </p:txBody>
      </p:sp>
      <p:sp>
        <p:nvSpPr>
          <p:cNvPr id="367" name="Google Shape;367;p34"/>
          <p:cNvSpPr txBox="1">
            <a:spLocks noGrp="1"/>
          </p:cNvSpPr>
          <p:nvPr>
            <p:ph type="subTitle" idx="6"/>
          </p:nvPr>
        </p:nvSpPr>
        <p:spPr>
          <a:xfrm>
            <a:off x="5800550" y="1709500"/>
            <a:ext cx="2630400" cy="6432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Clr>
                <a:schemeClr val="lt2"/>
              </a:buClr>
              <a:buSzPts val="1800"/>
              <a:buNone/>
              <a:defRPr sz="1600">
                <a:solidFill>
                  <a:schemeClr val="dk1"/>
                </a:solidFill>
              </a:defRPr>
            </a:lvl1pPr>
            <a:lvl2pPr lvl="1" algn="ctr" rtl="0">
              <a:spcBef>
                <a:spcPts val="0"/>
              </a:spcBef>
              <a:spcAft>
                <a:spcPts val="0"/>
              </a:spcAft>
              <a:buClr>
                <a:schemeClr val="lt2"/>
              </a:buClr>
              <a:buSzPts val="1400"/>
              <a:buNone/>
              <a:defRPr>
                <a:solidFill>
                  <a:schemeClr val="lt2"/>
                </a:solidFill>
              </a:defRPr>
            </a:lvl2pPr>
            <a:lvl3pPr lvl="2" algn="ctr" rtl="0">
              <a:spcBef>
                <a:spcPts val="0"/>
              </a:spcBef>
              <a:spcAft>
                <a:spcPts val="0"/>
              </a:spcAft>
              <a:buClr>
                <a:schemeClr val="lt2"/>
              </a:buClr>
              <a:buSzPts val="1400"/>
              <a:buNone/>
              <a:defRPr>
                <a:solidFill>
                  <a:schemeClr val="lt2"/>
                </a:solidFill>
              </a:defRPr>
            </a:lvl3pPr>
            <a:lvl4pPr lvl="3" algn="ctr" rtl="0">
              <a:spcBef>
                <a:spcPts val="0"/>
              </a:spcBef>
              <a:spcAft>
                <a:spcPts val="0"/>
              </a:spcAft>
              <a:buClr>
                <a:schemeClr val="lt2"/>
              </a:buClr>
              <a:buSzPts val="1400"/>
              <a:buNone/>
              <a:defRPr>
                <a:solidFill>
                  <a:schemeClr val="lt2"/>
                </a:solidFill>
              </a:defRPr>
            </a:lvl4pPr>
            <a:lvl5pPr lvl="4" algn="ctr" rtl="0">
              <a:spcBef>
                <a:spcPts val="0"/>
              </a:spcBef>
              <a:spcAft>
                <a:spcPts val="0"/>
              </a:spcAft>
              <a:buClr>
                <a:schemeClr val="lt2"/>
              </a:buClr>
              <a:buSzPts val="1400"/>
              <a:buNone/>
              <a:defRPr>
                <a:solidFill>
                  <a:schemeClr val="lt2"/>
                </a:solidFill>
              </a:defRPr>
            </a:lvl5pPr>
            <a:lvl6pPr lvl="5" algn="ctr" rtl="0">
              <a:spcBef>
                <a:spcPts val="0"/>
              </a:spcBef>
              <a:spcAft>
                <a:spcPts val="0"/>
              </a:spcAft>
              <a:buClr>
                <a:schemeClr val="lt2"/>
              </a:buClr>
              <a:buSzPts val="1400"/>
              <a:buNone/>
              <a:defRPr>
                <a:solidFill>
                  <a:schemeClr val="lt2"/>
                </a:solidFill>
              </a:defRPr>
            </a:lvl6pPr>
            <a:lvl7pPr lvl="6" algn="ctr" rtl="0">
              <a:spcBef>
                <a:spcPts val="0"/>
              </a:spcBef>
              <a:spcAft>
                <a:spcPts val="0"/>
              </a:spcAft>
              <a:buClr>
                <a:schemeClr val="lt2"/>
              </a:buClr>
              <a:buSzPts val="1400"/>
              <a:buNone/>
              <a:defRPr>
                <a:solidFill>
                  <a:schemeClr val="lt2"/>
                </a:solidFill>
              </a:defRPr>
            </a:lvl7pPr>
            <a:lvl8pPr lvl="7" algn="ctr" rtl="0">
              <a:spcBef>
                <a:spcPts val="0"/>
              </a:spcBef>
              <a:spcAft>
                <a:spcPts val="0"/>
              </a:spcAft>
              <a:buClr>
                <a:schemeClr val="lt2"/>
              </a:buClr>
              <a:buSzPts val="1400"/>
              <a:buNone/>
              <a:defRPr>
                <a:solidFill>
                  <a:schemeClr val="lt2"/>
                </a:solidFill>
              </a:defRPr>
            </a:lvl8pPr>
            <a:lvl9pPr lvl="8" algn="ctr" rtl="0">
              <a:spcBef>
                <a:spcPts val="0"/>
              </a:spcBef>
              <a:spcAft>
                <a:spcPts val="0"/>
              </a:spcAft>
              <a:buClr>
                <a:schemeClr val="lt2"/>
              </a:buClr>
              <a:buSzPts val="1400"/>
              <a:buNone/>
              <a:defRPr>
                <a:solidFill>
                  <a:schemeClr val="lt2"/>
                </a:solidFill>
              </a:defRPr>
            </a:lvl9pPr>
          </a:lstStyle>
          <a:p>
            <a:endParaRPr/>
          </a:p>
        </p:txBody>
      </p:sp>
      <p:grpSp>
        <p:nvGrpSpPr>
          <p:cNvPr id="368" name="Google Shape;368;p34"/>
          <p:cNvGrpSpPr/>
          <p:nvPr/>
        </p:nvGrpSpPr>
        <p:grpSpPr>
          <a:xfrm>
            <a:off x="2926175" y="758275"/>
            <a:ext cx="919525" cy="280075"/>
            <a:chOff x="3021700" y="595375"/>
            <a:chExt cx="919525" cy="280075"/>
          </a:xfrm>
        </p:grpSpPr>
        <p:sp>
          <p:nvSpPr>
            <p:cNvPr id="369" name="Google Shape;369;p34"/>
            <p:cNvSpPr/>
            <p:nvPr/>
          </p:nvSpPr>
          <p:spPr>
            <a:xfrm>
              <a:off x="3021700" y="595375"/>
              <a:ext cx="130900" cy="150550"/>
            </a:xfrm>
            <a:custGeom>
              <a:avLst/>
              <a:gdLst/>
              <a:ahLst/>
              <a:cxnLst/>
              <a:rect l="l" t="t" r="r" b="b"/>
              <a:pathLst>
                <a:path w="5236" h="6022" extrusionOk="0">
                  <a:moveTo>
                    <a:pt x="2632" y="0"/>
                  </a:moveTo>
                  <a:lnTo>
                    <a:pt x="1" y="1519"/>
                  </a:lnTo>
                  <a:lnTo>
                    <a:pt x="1" y="4530"/>
                  </a:lnTo>
                  <a:lnTo>
                    <a:pt x="2632" y="6022"/>
                  </a:lnTo>
                  <a:lnTo>
                    <a:pt x="5235" y="4530"/>
                  </a:lnTo>
                  <a:lnTo>
                    <a:pt x="5235" y="1519"/>
                  </a:lnTo>
                  <a:lnTo>
                    <a:pt x="26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4"/>
            <p:cNvSpPr/>
            <p:nvPr/>
          </p:nvSpPr>
          <p:spPr>
            <a:xfrm>
              <a:off x="3179700" y="595375"/>
              <a:ext cx="130225" cy="150550"/>
            </a:xfrm>
            <a:custGeom>
              <a:avLst/>
              <a:gdLst/>
              <a:ahLst/>
              <a:cxnLst/>
              <a:rect l="l" t="t" r="r" b="b"/>
              <a:pathLst>
                <a:path w="5209" h="6022" extrusionOk="0">
                  <a:moveTo>
                    <a:pt x="2604" y="0"/>
                  </a:moveTo>
                  <a:lnTo>
                    <a:pt x="0" y="1519"/>
                  </a:lnTo>
                  <a:lnTo>
                    <a:pt x="0" y="4530"/>
                  </a:lnTo>
                  <a:lnTo>
                    <a:pt x="2604" y="6022"/>
                  </a:lnTo>
                  <a:lnTo>
                    <a:pt x="5208" y="4530"/>
                  </a:lnTo>
                  <a:lnTo>
                    <a:pt x="5208" y="1519"/>
                  </a:lnTo>
                  <a:lnTo>
                    <a:pt x="26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4"/>
            <p:cNvSpPr/>
            <p:nvPr/>
          </p:nvSpPr>
          <p:spPr>
            <a:xfrm>
              <a:off x="3337700" y="595375"/>
              <a:ext cx="130200" cy="150550"/>
            </a:xfrm>
            <a:custGeom>
              <a:avLst/>
              <a:gdLst/>
              <a:ahLst/>
              <a:cxnLst/>
              <a:rect l="l" t="t" r="r" b="b"/>
              <a:pathLst>
                <a:path w="5208" h="6022" extrusionOk="0">
                  <a:moveTo>
                    <a:pt x="2604" y="0"/>
                  </a:moveTo>
                  <a:lnTo>
                    <a:pt x="0" y="1519"/>
                  </a:lnTo>
                  <a:lnTo>
                    <a:pt x="0" y="4530"/>
                  </a:lnTo>
                  <a:lnTo>
                    <a:pt x="2604" y="6022"/>
                  </a:lnTo>
                  <a:lnTo>
                    <a:pt x="5208" y="4530"/>
                  </a:lnTo>
                  <a:lnTo>
                    <a:pt x="5208" y="1519"/>
                  </a:lnTo>
                  <a:lnTo>
                    <a:pt x="26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4"/>
            <p:cNvSpPr/>
            <p:nvPr/>
          </p:nvSpPr>
          <p:spPr>
            <a:xfrm>
              <a:off x="3495000" y="595375"/>
              <a:ext cx="130900" cy="150550"/>
            </a:xfrm>
            <a:custGeom>
              <a:avLst/>
              <a:gdLst/>
              <a:ahLst/>
              <a:cxnLst/>
              <a:rect l="l" t="t" r="r" b="b"/>
              <a:pathLst>
                <a:path w="5236" h="6022" extrusionOk="0">
                  <a:moveTo>
                    <a:pt x="2605" y="0"/>
                  </a:moveTo>
                  <a:lnTo>
                    <a:pt x="1" y="1519"/>
                  </a:lnTo>
                  <a:lnTo>
                    <a:pt x="1" y="4530"/>
                  </a:lnTo>
                  <a:lnTo>
                    <a:pt x="2605" y="6022"/>
                  </a:lnTo>
                  <a:lnTo>
                    <a:pt x="5236" y="4530"/>
                  </a:lnTo>
                  <a:lnTo>
                    <a:pt x="5236" y="1519"/>
                  </a:lnTo>
                  <a:lnTo>
                    <a:pt x="26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4"/>
            <p:cNvSpPr/>
            <p:nvPr/>
          </p:nvSpPr>
          <p:spPr>
            <a:xfrm>
              <a:off x="3653000" y="595375"/>
              <a:ext cx="130225" cy="150550"/>
            </a:xfrm>
            <a:custGeom>
              <a:avLst/>
              <a:gdLst/>
              <a:ahLst/>
              <a:cxnLst/>
              <a:rect l="l" t="t" r="r" b="b"/>
              <a:pathLst>
                <a:path w="5209" h="6022" extrusionOk="0">
                  <a:moveTo>
                    <a:pt x="2605" y="0"/>
                  </a:moveTo>
                  <a:lnTo>
                    <a:pt x="1" y="1519"/>
                  </a:lnTo>
                  <a:lnTo>
                    <a:pt x="1" y="4530"/>
                  </a:lnTo>
                  <a:lnTo>
                    <a:pt x="2605" y="6022"/>
                  </a:lnTo>
                  <a:lnTo>
                    <a:pt x="5209" y="4530"/>
                  </a:lnTo>
                  <a:lnTo>
                    <a:pt x="5209" y="1519"/>
                  </a:lnTo>
                  <a:lnTo>
                    <a:pt x="26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4"/>
            <p:cNvSpPr/>
            <p:nvPr/>
          </p:nvSpPr>
          <p:spPr>
            <a:xfrm>
              <a:off x="3810325" y="595375"/>
              <a:ext cx="130900" cy="150550"/>
            </a:xfrm>
            <a:custGeom>
              <a:avLst/>
              <a:gdLst/>
              <a:ahLst/>
              <a:cxnLst/>
              <a:rect l="l" t="t" r="r" b="b"/>
              <a:pathLst>
                <a:path w="5236" h="6022" extrusionOk="0">
                  <a:moveTo>
                    <a:pt x="2632" y="0"/>
                  </a:moveTo>
                  <a:lnTo>
                    <a:pt x="1" y="1519"/>
                  </a:lnTo>
                  <a:lnTo>
                    <a:pt x="1" y="4530"/>
                  </a:lnTo>
                  <a:lnTo>
                    <a:pt x="2632" y="6022"/>
                  </a:lnTo>
                  <a:lnTo>
                    <a:pt x="5235" y="4530"/>
                  </a:lnTo>
                  <a:lnTo>
                    <a:pt x="5235" y="1519"/>
                  </a:lnTo>
                  <a:lnTo>
                    <a:pt x="26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4"/>
            <p:cNvSpPr/>
            <p:nvPr/>
          </p:nvSpPr>
          <p:spPr>
            <a:xfrm>
              <a:off x="3101025" y="724200"/>
              <a:ext cx="130225" cy="151250"/>
            </a:xfrm>
            <a:custGeom>
              <a:avLst/>
              <a:gdLst/>
              <a:ahLst/>
              <a:cxnLst/>
              <a:rect l="l" t="t" r="r" b="b"/>
              <a:pathLst>
                <a:path w="5209" h="6050" extrusionOk="0">
                  <a:moveTo>
                    <a:pt x="2605" y="1"/>
                  </a:moveTo>
                  <a:lnTo>
                    <a:pt x="1" y="1519"/>
                  </a:lnTo>
                  <a:lnTo>
                    <a:pt x="1" y="4530"/>
                  </a:lnTo>
                  <a:lnTo>
                    <a:pt x="2605" y="6049"/>
                  </a:lnTo>
                  <a:lnTo>
                    <a:pt x="5209" y="4530"/>
                  </a:lnTo>
                  <a:lnTo>
                    <a:pt x="5209" y="1519"/>
                  </a:lnTo>
                  <a:lnTo>
                    <a:pt x="26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4"/>
            <p:cNvSpPr/>
            <p:nvPr/>
          </p:nvSpPr>
          <p:spPr>
            <a:xfrm>
              <a:off x="3258350" y="724200"/>
              <a:ext cx="130900" cy="151250"/>
            </a:xfrm>
            <a:custGeom>
              <a:avLst/>
              <a:gdLst/>
              <a:ahLst/>
              <a:cxnLst/>
              <a:rect l="l" t="t" r="r" b="b"/>
              <a:pathLst>
                <a:path w="5236" h="6050" extrusionOk="0">
                  <a:moveTo>
                    <a:pt x="2632" y="1"/>
                  </a:moveTo>
                  <a:lnTo>
                    <a:pt x="1" y="1519"/>
                  </a:lnTo>
                  <a:lnTo>
                    <a:pt x="1" y="4530"/>
                  </a:lnTo>
                  <a:lnTo>
                    <a:pt x="2632" y="6049"/>
                  </a:lnTo>
                  <a:lnTo>
                    <a:pt x="5236" y="4530"/>
                  </a:lnTo>
                  <a:lnTo>
                    <a:pt x="5236" y="1519"/>
                  </a:lnTo>
                  <a:lnTo>
                    <a:pt x="26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4"/>
            <p:cNvSpPr/>
            <p:nvPr/>
          </p:nvSpPr>
          <p:spPr>
            <a:xfrm>
              <a:off x="3416350" y="724200"/>
              <a:ext cx="130225" cy="151250"/>
            </a:xfrm>
            <a:custGeom>
              <a:avLst/>
              <a:gdLst/>
              <a:ahLst/>
              <a:cxnLst/>
              <a:rect l="l" t="t" r="r" b="b"/>
              <a:pathLst>
                <a:path w="5209" h="6050" extrusionOk="0">
                  <a:moveTo>
                    <a:pt x="2604" y="1"/>
                  </a:moveTo>
                  <a:lnTo>
                    <a:pt x="1" y="1519"/>
                  </a:lnTo>
                  <a:lnTo>
                    <a:pt x="1" y="4530"/>
                  </a:lnTo>
                  <a:lnTo>
                    <a:pt x="2604" y="6049"/>
                  </a:lnTo>
                  <a:lnTo>
                    <a:pt x="5208" y="4530"/>
                  </a:lnTo>
                  <a:lnTo>
                    <a:pt x="5208" y="1519"/>
                  </a:lnTo>
                  <a:lnTo>
                    <a:pt x="26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4"/>
            <p:cNvSpPr/>
            <p:nvPr/>
          </p:nvSpPr>
          <p:spPr>
            <a:xfrm>
              <a:off x="3573675" y="724200"/>
              <a:ext cx="130900" cy="151250"/>
            </a:xfrm>
            <a:custGeom>
              <a:avLst/>
              <a:gdLst/>
              <a:ahLst/>
              <a:cxnLst/>
              <a:rect l="l" t="t" r="r" b="b"/>
              <a:pathLst>
                <a:path w="5236" h="6050" extrusionOk="0">
                  <a:moveTo>
                    <a:pt x="2631" y="1"/>
                  </a:moveTo>
                  <a:lnTo>
                    <a:pt x="0" y="1519"/>
                  </a:lnTo>
                  <a:lnTo>
                    <a:pt x="0" y="4530"/>
                  </a:lnTo>
                  <a:lnTo>
                    <a:pt x="2631" y="6049"/>
                  </a:lnTo>
                  <a:lnTo>
                    <a:pt x="5235" y="4530"/>
                  </a:lnTo>
                  <a:lnTo>
                    <a:pt x="5235" y="1519"/>
                  </a:lnTo>
                  <a:lnTo>
                    <a:pt x="263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4"/>
            <p:cNvSpPr/>
            <p:nvPr/>
          </p:nvSpPr>
          <p:spPr>
            <a:xfrm>
              <a:off x="3731675" y="724200"/>
              <a:ext cx="130900" cy="151250"/>
            </a:xfrm>
            <a:custGeom>
              <a:avLst/>
              <a:gdLst/>
              <a:ahLst/>
              <a:cxnLst/>
              <a:rect l="l" t="t" r="r" b="b"/>
              <a:pathLst>
                <a:path w="5236" h="6050" extrusionOk="0">
                  <a:moveTo>
                    <a:pt x="2604" y="1"/>
                  </a:moveTo>
                  <a:lnTo>
                    <a:pt x="0" y="1519"/>
                  </a:lnTo>
                  <a:lnTo>
                    <a:pt x="0" y="4530"/>
                  </a:lnTo>
                  <a:lnTo>
                    <a:pt x="2604" y="6049"/>
                  </a:lnTo>
                  <a:lnTo>
                    <a:pt x="5235" y="4530"/>
                  </a:lnTo>
                  <a:lnTo>
                    <a:pt x="5235" y="1519"/>
                  </a:lnTo>
                  <a:lnTo>
                    <a:pt x="26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0" name="Google Shape;380;p34"/>
          <p:cNvSpPr/>
          <p:nvPr/>
        </p:nvSpPr>
        <p:spPr>
          <a:xfrm>
            <a:off x="1536947" y="4700550"/>
            <a:ext cx="148525" cy="148525"/>
          </a:xfrm>
          <a:custGeom>
            <a:avLst/>
            <a:gdLst/>
            <a:ahLst/>
            <a:cxnLst/>
            <a:rect l="l" t="t" r="r" b="b"/>
            <a:pathLst>
              <a:path w="5941" h="5941" fill="none" extrusionOk="0">
                <a:moveTo>
                  <a:pt x="5940" y="2957"/>
                </a:moveTo>
                <a:cubicBezTo>
                  <a:pt x="5940" y="4611"/>
                  <a:pt x="4611" y="5941"/>
                  <a:pt x="2957" y="5941"/>
                </a:cubicBezTo>
                <a:cubicBezTo>
                  <a:pt x="1329" y="5941"/>
                  <a:pt x="0" y="4611"/>
                  <a:pt x="0" y="2957"/>
                </a:cubicBezTo>
                <a:cubicBezTo>
                  <a:pt x="0" y="1329"/>
                  <a:pt x="1329" y="0"/>
                  <a:pt x="2957" y="0"/>
                </a:cubicBezTo>
                <a:cubicBezTo>
                  <a:pt x="4611" y="0"/>
                  <a:pt x="5940" y="1329"/>
                  <a:pt x="5940" y="2957"/>
                </a:cubicBez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4"/>
          <p:cNvSpPr/>
          <p:nvPr/>
        </p:nvSpPr>
        <p:spPr>
          <a:xfrm>
            <a:off x="469247" y="525100"/>
            <a:ext cx="148525" cy="148525"/>
          </a:xfrm>
          <a:custGeom>
            <a:avLst/>
            <a:gdLst/>
            <a:ahLst/>
            <a:cxnLst/>
            <a:rect l="l" t="t" r="r" b="b"/>
            <a:pathLst>
              <a:path w="5941" h="5941" fill="none" extrusionOk="0">
                <a:moveTo>
                  <a:pt x="5940" y="2957"/>
                </a:moveTo>
                <a:cubicBezTo>
                  <a:pt x="5940" y="4611"/>
                  <a:pt x="4611" y="5941"/>
                  <a:pt x="2957" y="5941"/>
                </a:cubicBezTo>
                <a:cubicBezTo>
                  <a:pt x="1329" y="5941"/>
                  <a:pt x="0" y="4611"/>
                  <a:pt x="0" y="2957"/>
                </a:cubicBezTo>
                <a:cubicBezTo>
                  <a:pt x="0" y="1329"/>
                  <a:pt x="1329" y="0"/>
                  <a:pt x="2957" y="0"/>
                </a:cubicBezTo>
                <a:cubicBezTo>
                  <a:pt x="4611" y="0"/>
                  <a:pt x="5940" y="1329"/>
                  <a:pt x="5940" y="2957"/>
                </a:cubicBez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anks">
  <p:cSld name="CUSTOM_16">
    <p:spTree>
      <p:nvGrpSpPr>
        <p:cNvPr id="1" name="Shape 446"/>
        <p:cNvGrpSpPr/>
        <p:nvPr/>
      </p:nvGrpSpPr>
      <p:grpSpPr>
        <a:xfrm>
          <a:off x="0" y="0"/>
          <a:ext cx="0" cy="0"/>
          <a:chOff x="0" y="0"/>
          <a:chExt cx="0" cy="0"/>
        </a:xfrm>
      </p:grpSpPr>
      <p:sp>
        <p:nvSpPr>
          <p:cNvPr id="447" name="Google Shape;447;p38"/>
          <p:cNvSpPr txBox="1">
            <a:spLocks noGrp="1"/>
          </p:cNvSpPr>
          <p:nvPr>
            <p:ph type="title"/>
          </p:nvPr>
        </p:nvSpPr>
        <p:spPr>
          <a:xfrm>
            <a:off x="3921800" y="873600"/>
            <a:ext cx="4509000" cy="920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6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48" name="Google Shape;448;p38"/>
          <p:cNvSpPr txBox="1">
            <a:spLocks noGrp="1"/>
          </p:cNvSpPr>
          <p:nvPr>
            <p:ph type="subTitle" idx="1"/>
          </p:nvPr>
        </p:nvSpPr>
        <p:spPr>
          <a:xfrm>
            <a:off x="4572000" y="1717800"/>
            <a:ext cx="3858900" cy="9204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1800"/>
              <a:buNone/>
              <a:defRPr sz="1600">
                <a:solidFill>
                  <a:schemeClr val="dk1"/>
                </a:solidFill>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grpSp>
        <p:nvGrpSpPr>
          <p:cNvPr id="449" name="Google Shape;449;p38"/>
          <p:cNvGrpSpPr/>
          <p:nvPr/>
        </p:nvGrpSpPr>
        <p:grpSpPr>
          <a:xfrm>
            <a:off x="6124250" y="408613"/>
            <a:ext cx="919525" cy="280075"/>
            <a:chOff x="3021700" y="595375"/>
            <a:chExt cx="919525" cy="280075"/>
          </a:xfrm>
        </p:grpSpPr>
        <p:sp>
          <p:nvSpPr>
            <p:cNvPr id="450" name="Google Shape;450;p38"/>
            <p:cNvSpPr/>
            <p:nvPr/>
          </p:nvSpPr>
          <p:spPr>
            <a:xfrm>
              <a:off x="3021700" y="595375"/>
              <a:ext cx="130900" cy="150550"/>
            </a:xfrm>
            <a:custGeom>
              <a:avLst/>
              <a:gdLst/>
              <a:ahLst/>
              <a:cxnLst/>
              <a:rect l="l" t="t" r="r" b="b"/>
              <a:pathLst>
                <a:path w="5236" h="6022" extrusionOk="0">
                  <a:moveTo>
                    <a:pt x="2632" y="0"/>
                  </a:moveTo>
                  <a:lnTo>
                    <a:pt x="1" y="1519"/>
                  </a:lnTo>
                  <a:lnTo>
                    <a:pt x="1" y="4530"/>
                  </a:lnTo>
                  <a:lnTo>
                    <a:pt x="2632" y="6022"/>
                  </a:lnTo>
                  <a:lnTo>
                    <a:pt x="5235" y="4530"/>
                  </a:lnTo>
                  <a:lnTo>
                    <a:pt x="5235" y="1519"/>
                  </a:lnTo>
                  <a:lnTo>
                    <a:pt x="26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8"/>
            <p:cNvSpPr/>
            <p:nvPr/>
          </p:nvSpPr>
          <p:spPr>
            <a:xfrm>
              <a:off x="3179700" y="595375"/>
              <a:ext cx="130225" cy="150550"/>
            </a:xfrm>
            <a:custGeom>
              <a:avLst/>
              <a:gdLst/>
              <a:ahLst/>
              <a:cxnLst/>
              <a:rect l="l" t="t" r="r" b="b"/>
              <a:pathLst>
                <a:path w="5209" h="6022" extrusionOk="0">
                  <a:moveTo>
                    <a:pt x="2604" y="0"/>
                  </a:moveTo>
                  <a:lnTo>
                    <a:pt x="0" y="1519"/>
                  </a:lnTo>
                  <a:lnTo>
                    <a:pt x="0" y="4530"/>
                  </a:lnTo>
                  <a:lnTo>
                    <a:pt x="2604" y="6022"/>
                  </a:lnTo>
                  <a:lnTo>
                    <a:pt x="5208" y="4530"/>
                  </a:lnTo>
                  <a:lnTo>
                    <a:pt x="5208" y="1519"/>
                  </a:lnTo>
                  <a:lnTo>
                    <a:pt x="26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8"/>
            <p:cNvSpPr/>
            <p:nvPr/>
          </p:nvSpPr>
          <p:spPr>
            <a:xfrm>
              <a:off x="3337700" y="595375"/>
              <a:ext cx="130200" cy="150550"/>
            </a:xfrm>
            <a:custGeom>
              <a:avLst/>
              <a:gdLst/>
              <a:ahLst/>
              <a:cxnLst/>
              <a:rect l="l" t="t" r="r" b="b"/>
              <a:pathLst>
                <a:path w="5208" h="6022" extrusionOk="0">
                  <a:moveTo>
                    <a:pt x="2604" y="0"/>
                  </a:moveTo>
                  <a:lnTo>
                    <a:pt x="0" y="1519"/>
                  </a:lnTo>
                  <a:lnTo>
                    <a:pt x="0" y="4530"/>
                  </a:lnTo>
                  <a:lnTo>
                    <a:pt x="2604" y="6022"/>
                  </a:lnTo>
                  <a:lnTo>
                    <a:pt x="5208" y="4530"/>
                  </a:lnTo>
                  <a:lnTo>
                    <a:pt x="5208" y="1519"/>
                  </a:lnTo>
                  <a:lnTo>
                    <a:pt x="26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8"/>
            <p:cNvSpPr/>
            <p:nvPr/>
          </p:nvSpPr>
          <p:spPr>
            <a:xfrm>
              <a:off x="3495000" y="595375"/>
              <a:ext cx="130900" cy="150550"/>
            </a:xfrm>
            <a:custGeom>
              <a:avLst/>
              <a:gdLst/>
              <a:ahLst/>
              <a:cxnLst/>
              <a:rect l="l" t="t" r="r" b="b"/>
              <a:pathLst>
                <a:path w="5236" h="6022" extrusionOk="0">
                  <a:moveTo>
                    <a:pt x="2605" y="0"/>
                  </a:moveTo>
                  <a:lnTo>
                    <a:pt x="1" y="1519"/>
                  </a:lnTo>
                  <a:lnTo>
                    <a:pt x="1" y="4530"/>
                  </a:lnTo>
                  <a:lnTo>
                    <a:pt x="2605" y="6022"/>
                  </a:lnTo>
                  <a:lnTo>
                    <a:pt x="5236" y="4530"/>
                  </a:lnTo>
                  <a:lnTo>
                    <a:pt x="5236" y="1519"/>
                  </a:lnTo>
                  <a:lnTo>
                    <a:pt x="26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8"/>
            <p:cNvSpPr/>
            <p:nvPr/>
          </p:nvSpPr>
          <p:spPr>
            <a:xfrm>
              <a:off x="3653000" y="595375"/>
              <a:ext cx="130225" cy="150550"/>
            </a:xfrm>
            <a:custGeom>
              <a:avLst/>
              <a:gdLst/>
              <a:ahLst/>
              <a:cxnLst/>
              <a:rect l="l" t="t" r="r" b="b"/>
              <a:pathLst>
                <a:path w="5209" h="6022" extrusionOk="0">
                  <a:moveTo>
                    <a:pt x="2605" y="0"/>
                  </a:moveTo>
                  <a:lnTo>
                    <a:pt x="1" y="1519"/>
                  </a:lnTo>
                  <a:lnTo>
                    <a:pt x="1" y="4530"/>
                  </a:lnTo>
                  <a:lnTo>
                    <a:pt x="2605" y="6022"/>
                  </a:lnTo>
                  <a:lnTo>
                    <a:pt x="5209" y="4530"/>
                  </a:lnTo>
                  <a:lnTo>
                    <a:pt x="5209" y="1519"/>
                  </a:lnTo>
                  <a:lnTo>
                    <a:pt x="26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8"/>
            <p:cNvSpPr/>
            <p:nvPr/>
          </p:nvSpPr>
          <p:spPr>
            <a:xfrm>
              <a:off x="3810325" y="595375"/>
              <a:ext cx="130900" cy="150550"/>
            </a:xfrm>
            <a:custGeom>
              <a:avLst/>
              <a:gdLst/>
              <a:ahLst/>
              <a:cxnLst/>
              <a:rect l="l" t="t" r="r" b="b"/>
              <a:pathLst>
                <a:path w="5236" h="6022" extrusionOk="0">
                  <a:moveTo>
                    <a:pt x="2632" y="0"/>
                  </a:moveTo>
                  <a:lnTo>
                    <a:pt x="1" y="1519"/>
                  </a:lnTo>
                  <a:lnTo>
                    <a:pt x="1" y="4530"/>
                  </a:lnTo>
                  <a:lnTo>
                    <a:pt x="2632" y="6022"/>
                  </a:lnTo>
                  <a:lnTo>
                    <a:pt x="5235" y="4530"/>
                  </a:lnTo>
                  <a:lnTo>
                    <a:pt x="5235" y="1519"/>
                  </a:lnTo>
                  <a:lnTo>
                    <a:pt x="26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8"/>
            <p:cNvSpPr/>
            <p:nvPr/>
          </p:nvSpPr>
          <p:spPr>
            <a:xfrm>
              <a:off x="3101025" y="724200"/>
              <a:ext cx="130225" cy="151250"/>
            </a:xfrm>
            <a:custGeom>
              <a:avLst/>
              <a:gdLst/>
              <a:ahLst/>
              <a:cxnLst/>
              <a:rect l="l" t="t" r="r" b="b"/>
              <a:pathLst>
                <a:path w="5209" h="6050" extrusionOk="0">
                  <a:moveTo>
                    <a:pt x="2605" y="1"/>
                  </a:moveTo>
                  <a:lnTo>
                    <a:pt x="1" y="1519"/>
                  </a:lnTo>
                  <a:lnTo>
                    <a:pt x="1" y="4530"/>
                  </a:lnTo>
                  <a:lnTo>
                    <a:pt x="2605" y="6049"/>
                  </a:lnTo>
                  <a:lnTo>
                    <a:pt x="5209" y="4530"/>
                  </a:lnTo>
                  <a:lnTo>
                    <a:pt x="5209" y="1519"/>
                  </a:lnTo>
                  <a:lnTo>
                    <a:pt x="26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8"/>
            <p:cNvSpPr/>
            <p:nvPr/>
          </p:nvSpPr>
          <p:spPr>
            <a:xfrm>
              <a:off x="3258350" y="724200"/>
              <a:ext cx="130900" cy="151250"/>
            </a:xfrm>
            <a:custGeom>
              <a:avLst/>
              <a:gdLst/>
              <a:ahLst/>
              <a:cxnLst/>
              <a:rect l="l" t="t" r="r" b="b"/>
              <a:pathLst>
                <a:path w="5236" h="6050" extrusionOk="0">
                  <a:moveTo>
                    <a:pt x="2632" y="1"/>
                  </a:moveTo>
                  <a:lnTo>
                    <a:pt x="1" y="1519"/>
                  </a:lnTo>
                  <a:lnTo>
                    <a:pt x="1" y="4530"/>
                  </a:lnTo>
                  <a:lnTo>
                    <a:pt x="2632" y="6049"/>
                  </a:lnTo>
                  <a:lnTo>
                    <a:pt x="5236" y="4530"/>
                  </a:lnTo>
                  <a:lnTo>
                    <a:pt x="5236" y="1519"/>
                  </a:lnTo>
                  <a:lnTo>
                    <a:pt x="26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8"/>
            <p:cNvSpPr/>
            <p:nvPr/>
          </p:nvSpPr>
          <p:spPr>
            <a:xfrm>
              <a:off x="3416350" y="724200"/>
              <a:ext cx="130225" cy="151250"/>
            </a:xfrm>
            <a:custGeom>
              <a:avLst/>
              <a:gdLst/>
              <a:ahLst/>
              <a:cxnLst/>
              <a:rect l="l" t="t" r="r" b="b"/>
              <a:pathLst>
                <a:path w="5209" h="6050" extrusionOk="0">
                  <a:moveTo>
                    <a:pt x="2604" y="1"/>
                  </a:moveTo>
                  <a:lnTo>
                    <a:pt x="1" y="1519"/>
                  </a:lnTo>
                  <a:lnTo>
                    <a:pt x="1" y="4530"/>
                  </a:lnTo>
                  <a:lnTo>
                    <a:pt x="2604" y="6049"/>
                  </a:lnTo>
                  <a:lnTo>
                    <a:pt x="5208" y="4530"/>
                  </a:lnTo>
                  <a:lnTo>
                    <a:pt x="5208" y="1519"/>
                  </a:lnTo>
                  <a:lnTo>
                    <a:pt x="26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8"/>
            <p:cNvSpPr/>
            <p:nvPr/>
          </p:nvSpPr>
          <p:spPr>
            <a:xfrm>
              <a:off x="3573675" y="724200"/>
              <a:ext cx="130900" cy="151250"/>
            </a:xfrm>
            <a:custGeom>
              <a:avLst/>
              <a:gdLst/>
              <a:ahLst/>
              <a:cxnLst/>
              <a:rect l="l" t="t" r="r" b="b"/>
              <a:pathLst>
                <a:path w="5236" h="6050" extrusionOk="0">
                  <a:moveTo>
                    <a:pt x="2631" y="1"/>
                  </a:moveTo>
                  <a:lnTo>
                    <a:pt x="0" y="1519"/>
                  </a:lnTo>
                  <a:lnTo>
                    <a:pt x="0" y="4530"/>
                  </a:lnTo>
                  <a:lnTo>
                    <a:pt x="2631" y="6049"/>
                  </a:lnTo>
                  <a:lnTo>
                    <a:pt x="5235" y="4530"/>
                  </a:lnTo>
                  <a:lnTo>
                    <a:pt x="5235" y="1519"/>
                  </a:lnTo>
                  <a:lnTo>
                    <a:pt x="263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8"/>
            <p:cNvSpPr/>
            <p:nvPr/>
          </p:nvSpPr>
          <p:spPr>
            <a:xfrm>
              <a:off x="3731675" y="724200"/>
              <a:ext cx="130900" cy="151250"/>
            </a:xfrm>
            <a:custGeom>
              <a:avLst/>
              <a:gdLst/>
              <a:ahLst/>
              <a:cxnLst/>
              <a:rect l="l" t="t" r="r" b="b"/>
              <a:pathLst>
                <a:path w="5236" h="6050" extrusionOk="0">
                  <a:moveTo>
                    <a:pt x="2604" y="1"/>
                  </a:moveTo>
                  <a:lnTo>
                    <a:pt x="0" y="1519"/>
                  </a:lnTo>
                  <a:lnTo>
                    <a:pt x="0" y="4530"/>
                  </a:lnTo>
                  <a:lnTo>
                    <a:pt x="2604" y="6049"/>
                  </a:lnTo>
                  <a:lnTo>
                    <a:pt x="5235" y="4530"/>
                  </a:lnTo>
                  <a:lnTo>
                    <a:pt x="5235" y="1519"/>
                  </a:lnTo>
                  <a:lnTo>
                    <a:pt x="26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1" name="Google Shape;461;p38"/>
          <p:cNvSpPr/>
          <p:nvPr/>
        </p:nvSpPr>
        <p:spPr>
          <a:xfrm>
            <a:off x="698225" y="4532809"/>
            <a:ext cx="148525" cy="148525"/>
          </a:xfrm>
          <a:custGeom>
            <a:avLst/>
            <a:gdLst/>
            <a:ahLst/>
            <a:cxnLst/>
            <a:rect l="l" t="t" r="r" b="b"/>
            <a:pathLst>
              <a:path w="5941" h="5941" fill="none" extrusionOk="0">
                <a:moveTo>
                  <a:pt x="5940" y="2957"/>
                </a:moveTo>
                <a:cubicBezTo>
                  <a:pt x="5940" y="4611"/>
                  <a:pt x="4611" y="5941"/>
                  <a:pt x="2957" y="5941"/>
                </a:cubicBezTo>
                <a:cubicBezTo>
                  <a:pt x="1329" y="5941"/>
                  <a:pt x="0" y="4611"/>
                  <a:pt x="0" y="2957"/>
                </a:cubicBezTo>
                <a:cubicBezTo>
                  <a:pt x="0" y="1329"/>
                  <a:pt x="1329" y="0"/>
                  <a:pt x="2957" y="0"/>
                </a:cubicBezTo>
                <a:cubicBezTo>
                  <a:pt x="4611" y="0"/>
                  <a:pt x="5940" y="1329"/>
                  <a:pt x="5940" y="2957"/>
                </a:cubicBez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8"/>
          <p:cNvSpPr/>
          <p:nvPr/>
        </p:nvSpPr>
        <p:spPr>
          <a:xfrm>
            <a:off x="3515125" y="428959"/>
            <a:ext cx="148525" cy="148525"/>
          </a:xfrm>
          <a:custGeom>
            <a:avLst/>
            <a:gdLst/>
            <a:ahLst/>
            <a:cxnLst/>
            <a:rect l="l" t="t" r="r" b="b"/>
            <a:pathLst>
              <a:path w="5941" h="5941" fill="none" extrusionOk="0">
                <a:moveTo>
                  <a:pt x="5940" y="2957"/>
                </a:moveTo>
                <a:cubicBezTo>
                  <a:pt x="5940" y="4611"/>
                  <a:pt x="4611" y="5941"/>
                  <a:pt x="2957" y="5941"/>
                </a:cubicBezTo>
                <a:cubicBezTo>
                  <a:pt x="1329" y="5941"/>
                  <a:pt x="0" y="4611"/>
                  <a:pt x="0" y="2957"/>
                </a:cubicBezTo>
                <a:cubicBezTo>
                  <a:pt x="0" y="1329"/>
                  <a:pt x="1329" y="0"/>
                  <a:pt x="2957" y="0"/>
                </a:cubicBezTo>
                <a:cubicBezTo>
                  <a:pt x="4611" y="0"/>
                  <a:pt x="5940" y="1329"/>
                  <a:pt x="5940" y="2957"/>
                </a:cubicBez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8"/>
          <p:cNvSpPr txBox="1"/>
          <p:nvPr/>
        </p:nvSpPr>
        <p:spPr>
          <a:xfrm>
            <a:off x="4701900" y="3238175"/>
            <a:ext cx="3702900" cy="792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dk1"/>
                </a:solidFill>
                <a:latin typeface="Barlow"/>
                <a:ea typeface="Barlow"/>
                <a:cs typeface="Barlow"/>
                <a:sym typeface="Barlow"/>
              </a:rPr>
              <a:t>CREDITS: This presentation template was created by </a:t>
            </a:r>
            <a:r>
              <a:rPr lang="en" sz="1200" b="1">
                <a:solidFill>
                  <a:schemeClr val="dk1"/>
                </a:solidFill>
                <a:uFill>
                  <a:noFill/>
                </a:uFill>
                <a:latin typeface="Barlow"/>
                <a:ea typeface="Barlow"/>
                <a:cs typeface="Barlow"/>
                <a:sym typeface="Barlow"/>
                <a:hlinkClick r:id="rId2">
                  <a:extLst>
                    <a:ext uri="{A12FA001-AC4F-418D-AE19-62706E023703}">
                      <ahyp:hlinkClr xmlns:ahyp="http://schemas.microsoft.com/office/drawing/2018/hyperlinkcolor" val="tx"/>
                    </a:ext>
                  </a:extLst>
                </a:hlinkClick>
              </a:rPr>
              <a:t>Slidesgo</a:t>
            </a:r>
            <a:r>
              <a:rPr lang="en" sz="1200">
                <a:solidFill>
                  <a:schemeClr val="dk1"/>
                </a:solidFill>
                <a:latin typeface="Barlow"/>
                <a:ea typeface="Barlow"/>
                <a:cs typeface="Barlow"/>
                <a:sym typeface="Barlow"/>
              </a:rPr>
              <a:t>, including icons by </a:t>
            </a:r>
            <a:r>
              <a:rPr lang="en" sz="1200" b="1">
                <a:solidFill>
                  <a:schemeClr val="dk1"/>
                </a:solidFill>
                <a:uFill>
                  <a:noFill/>
                </a:uFill>
                <a:latin typeface="Barlow"/>
                <a:ea typeface="Barlow"/>
                <a:cs typeface="Barlow"/>
                <a:sym typeface="Barlow"/>
                <a:hlinkClick r:id="rId3">
                  <a:extLst>
                    <a:ext uri="{A12FA001-AC4F-418D-AE19-62706E023703}">
                      <ahyp:hlinkClr xmlns:ahyp="http://schemas.microsoft.com/office/drawing/2018/hyperlinkcolor" val="tx"/>
                    </a:ext>
                  </a:extLst>
                </a:hlinkClick>
              </a:rPr>
              <a:t>Flaticon</a:t>
            </a:r>
            <a:r>
              <a:rPr lang="en" sz="1200">
                <a:solidFill>
                  <a:schemeClr val="dk1"/>
                </a:solidFill>
                <a:latin typeface="Barlow"/>
                <a:ea typeface="Barlow"/>
                <a:cs typeface="Barlow"/>
                <a:sym typeface="Barlow"/>
              </a:rPr>
              <a:t>, nd infographics &amp; images by </a:t>
            </a:r>
            <a:r>
              <a:rPr lang="en" sz="1200" b="1">
                <a:solidFill>
                  <a:schemeClr val="dk1"/>
                </a:solidFill>
                <a:uFill>
                  <a:noFill/>
                </a:uFill>
                <a:latin typeface="Barlow"/>
                <a:ea typeface="Barlow"/>
                <a:cs typeface="Barlow"/>
                <a:sym typeface="Barlow"/>
                <a:hlinkClick r:id="rId4">
                  <a:extLst>
                    <a:ext uri="{A12FA001-AC4F-418D-AE19-62706E023703}">
                      <ahyp:hlinkClr xmlns:ahyp="http://schemas.microsoft.com/office/drawing/2018/hyperlinkcolor" val="tx"/>
                    </a:ext>
                  </a:extLst>
                </a:hlinkClick>
              </a:rPr>
              <a:t>Freepik</a:t>
            </a:r>
            <a:r>
              <a:rPr lang="en" sz="1200">
                <a:solidFill>
                  <a:schemeClr val="dk1"/>
                </a:solidFill>
                <a:latin typeface="Barlow"/>
                <a:ea typeface="Barlow"/>
                <a:cs typeface="Barlow"/>
                <a:sym typeface="Barlow"/>
              </a:rPr>
              <a:t> </a:t>
            </a:r>
            <a:endParaRPr sz="1200">
              <a:solidFill>
                <a:schemeClr val="dk1"/>
              </a:solidFill>
              <a:latin typeface="Barlow"/>
              <a:ea typeface="Barlow"/>
              <a:cs typeface="Barlow"/>
              <a:sym typeface="Barlow"/>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CUSTOM_26">
    <p:spTree>
      <p:nvGrpSpPr>
        <p:cNvPr id="1" name="Shape 464"/>
        <p:cNvGrpSpPr/>
        <p:nvPr/>
      </p:nvGrpSpPr>
      <p:grpSpPr>
        <a:xfrm>
          <a:off x="0" y="0"/>
          <a:ext cx="0" cy="0"/>
          <a:chOff x="0" y="0"/>
          <a:chExt cx="0" cy="0"/>
        </a:xfrm>
      </p:grpSpPr>
      <p:sp>
        <p:nvSpPr>
          <p:cNvPr id="465" name="Google Shape;465;p39"/>
          <p:cNvSpPr/>
          <p:nvPr/>
        </p:nvSpPr>
        <p:spPr>
          <a:xfrm flipH="1">
            <a:off x="-851875" y="1576800"/>
            <a:ext cx="2297100" cy="1989900"/>
          </a:xfrm>
          <a:prstGeom prst="hexagon">
            <a:avLst>
              <a:gd name="adj" fmla="val 25000"/>
              <a:gd name="vf" fmla="val 115470"/>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66" name="Google Shape;466;p39"/>
          <p:cNvSpPr/>
          <p:nvPr/>
        </p:nvSpPr>
        <p:spPr>
          <a:xfrm flipH="1">
            <a:off x="4573075" y="3509950"/>
            <a:ext cx="2297100" cy="1989900"/>
          </a:xfrm>
          <a:prstGeom prst="hexagon">
            <a:avLst>
              <a:gd name="adj" fmla="val 25000"/>
              <a:gd name="vf" fmla="val 11547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67" name="Google Shape;467;p39"/>
          <p:cNvSpPr/>
          <p:nvPr/>
        </p:nvSpPr>
        <p:spPr>
          <a:xfrm flipH="1">
            <a:off x="2099425" y="1576797"/>
            <a:ext cx="148525" cy="148525"/>
          </a:xfrm>
          <a:custGeom>
            <a:avLst/>
            <a:gdLst/>
            <a:ahLst/>
            <a:cxnLst/>
            <a:rect l="l" t="t" r="r" b="b"/>
            <a:pathLst>
              <a:path w="5941" h="5941" fill="none" extrusionOk="0">
                <a:moveTo>
                  <a:pt x="5940" y="2957"/>
                </a:moveTo>
                <a:cubicBezTo>
                  <a:pt x="5940" y="4611"/>
                  <a:pt x="4611" y="5941"/>
                  <a:pt x="2957" y="5941"/>
                </a:cubicBezTo>
                <a:cubicBezTo>
                  <a:pt x="1329" y="5941"/>
                  <a:pt x="0" y="4611"/>
                  <a:pt x="0" y="2957"/>
                </a:cubicBezTo>
                <a:cubicBezTo>
                  <a:pt x="0" y="1329"/>
                  <a:pt x="1329" y="0"/>
                  <a:pt x="2957" y="0"/>
                </a:cubicBezTo>
                <a:cubicBezTo>
                  <a:pt x="4611" y="0"/>
                  <a:pt x="5940" y="1329"/>
                  <a:pt x="5940" y="2957"/>
                </a:cubicBez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9"/>
          <p:cNvSpPr/>
          <p:nvPr/>
        </p:nvSpPr>
        <p:spPr>
          <a:xfrm flipH="1">
            <a:off x="1697500" y="4285097"/>
            <a:ext cx="148525" cy="148525"/>
          </a:xfrm>
          <a:custGeom>
            <a:avLst/>
            <a:gdLst/>
            <a:ahLst/>
            <a:cxnLst/>
            <a:rect l="l" t="t" r="r" b="b"/>
            <a:pathLst>
              <a:path w="5941" h="5941" fill="none" extrusionOk="0">
                <a:moveTo>
                  <a:pt x="5940" y="2957"/>
                </a:moveTo>
                <a:cubicBezTo>
                  <a:pt x="5940" y="4611"/>
                  <a:pt x="4611" y="5941"/>
                  <a:pt x="2957" y="5941"/>
                </a:cubicBezTo>
                <a:cubicBezTo>
                  <a:pt x="1329" y="5941"/>
                  <a:pt x="0" y="4611"/>
                  <a:pt x="0" y="2957"/>
                </a:cubicBezTo>
                <a:cubicBezTo>
                  <a:pt x="0" y="1329"/>
                  <a:pt x="1329" y="0"/>
                  <a:pt x="2957" y="0"/>
                </a:cubicBezTo>
                <a:cubicBezTo>
                  <a:pt x="4611" y="0"/>
                  <a:pt x="5940" y="1329"/>
                  <a:pt x="5940" y="2957"/>
                </a:cubicBez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9" name="Google Shape;469;p39"/>
          <p:cNvGrpSpPr/>
          <p:nvPr/>
        </p:nvGrpSpPr>
        <p:grpSpPr>
          <a:xfrm>
            <a:off x="7624013" y="2146250"/>
            <a:ext cx="919525" cy="280075"/>
            <a:chOff x="3021700" y="595375"/>
            <a:chExt cx="919525" cy="280075"/>
          </a:xfrm>
        </p:grpSpPr>
        <p:sp>
          <p:nvSpPr>
            <p:cNvPr id="470" name="Google Shape;470;p39"/>
            <p:cNvSpPr/>
            <p:nvPr/>
          </p:nvSpPr>
          <p:spPr>
            <a:xfrm>
              <a:off x="3021700" y="595375"/>
              <a:ext cx="130900" cy="150550"/>
            </a:xfrm>
            <a:custGeom>
              <a:avLst/>
              <a:gdLst/>
              <a:ahLst/>
              <a:cxnLst/>
              <a:rect l="l" t="t" r="r" b="b"/>
              <a:pathLst>
                <a:path w="5236" h="6022" extrusionOk="0">
                  <a:moveTo>
                    <a:pt x="2632" y="0"/>
                  </a:moveTo>
                  <a:lnTo>
                    <a:pt x="1" y="1519"/>
                  </a:lnTo>
                  <a:lnTo>
                    <a:pt x="1" y="4530"/>
                  </a:lnTo>
                  <a:lnTo>
                    <a:pt x="2632" y="6022"/>
                  </a:lnTo>
                  <a:lnTo>
                    <a:pt x="5235" y="4530"/>
                  </a:lnTo>
                  <a:lnTo>
                    <a:pt x="5235" y="1519"/>
                  </a:lnTo>
                  <a:lnTo>
                    <a:pt x="26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9"/>
            <p:cNvSpPr/>
            <p:nvPr/>
          </p:nvSpPr>
          <p:spPr>
            <a:xfrm>
              <a:off x="3179700" y="595375"/>
              <a:ext cx="130225" cy="150550"/>
            </a:xfrm>
            <a:custGeom>
              <a:avLst/>
              <a:gdLst/>
              <a:ahLst/>
              <a:cxnLst/>
              <a:rect l="l" t="t" r="r" b="b"/>
              <a:pathLst>
                <a:path w="5209" h="6022" extrusionOk="0">
                  <a:moveTo>
                    <a:pt x="2604" y="0"/>
                  </a:moveTo>
                  <a:lnTo>
                    <a:pt x="0" y="1519"/>
                  </a:lnTo>
                  <a:lnTo>
                    <a:pt x="0" y="4530"/>
                  </a:lnTo>
                  <a:lnTo>
                    <a:pt x="2604" y="6022"/>
                  </a:lnTo>
                  <a:lnTo>
                    <a:pt x="5208" y="4530"/>
                  </a:lnTo>
                  <a:lnTo>
                    <a:pt x="5208" y="1519"/>
                  </a:lnTo>
                  <a:lnTo>
                    <a:pt x="26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9"/>
            <p:cNvSpPr/>
            <p:nvPr/>
          </p:nvSpPr>
          <p:spPr>
            <a:xfrm>
              <a:off x="3337700" y="595375"/>
              <a:ext cx="130200" cy="150550"/>
            </a:xfrm>
            <a:custGeom>
              <a:avLst/>
              <a:gdLst/>
              <a:ahLst/>
              <a:cxnLst/>
              <a:rect l="l" t="t" r="r" b="b"/>
              <a:pathLst>
                <a:path w="5208" h="6022" extrusionOk="0">
                  <a:moveTo>
                    <a:pt x="2604" y="0"/>
                  </a:moveTo>
                  <a:lnTo>
                    <a:pt x="0" y="1519"/>
                  </a:lnTo>
                  <a:lnTo>
                    <a:pt x="0" y="4530"/>
                  </a:lnTo>
                  <a:lnTo>
                    <a:pt x="2604" y="6022"/>
                  </a:lnTo>
                  <a:lnTo>
                    <a:pt x="5208" y="4530"/>
                  </a:lnTo>
                  <a:lnTo>
                    <a:pt x="5208" y="1519"/>
                  </a:lnTo>
                  <a:lnTo>
                    <a:pt x="26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9"/>
            <p:cNvSpPr/>
            <p:nvPr/>
          </p:nvSpPr>
          <p:spPr>
            <a:xfrm>
              <a:off x="3495000" y="595375"/>
              <a:ext cx="130900" cy="150550"/>
            </a:xfrm>
            <a:custGeom>
              <a:avLst/>
              <a:gdLst/>
              <a:ahLst/>
              <a:cxnLst/>
              <a:rect l="l" t="t" r="r" b="b"/>
              <a:pathLst>
                <a:path w="5236" h="6022" extrusionOk="0">
                  <a:moveTo>
                    <a:pt x="2605" y="0"/>
                  </a:moveTo>
                  <a:lnTo>
                    <a:pt x="1" y="1519"/>
                  </a:lnTo>
                  <a:lnTo>
                    <a:pt x="1" y="4530"/>
                  </a:lnTo>
                  <a:lnTo>
                    <a:pt x="2605" y="6022"/>
                  </a:lnTo>
                  <a:lnTo>
                    <a:pt x="5236" y="4530"/>
                  </a:lnTo>
                  <a:lnTo>
                    <a:pt x="5236" y="1519"/>
                  </a:lnTo>
                  <a:lnTo>
                    <a:pt x="26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9"/>
            <p:cNvSpPr/>
            <p:nvPr/>
          </p:nvSpPr>
          <p:spPr>
            <a:xfrm>
              <a:off x="3653000" y="595375"/>
              <a:ext cx="130225" cy="150550"/>
            </a:xfrm>
            <a:custGeom>
              <a:avLst/>
              <a:gdLst/>
              <a:ahLst/>
              <a:cxnLst/>
              <a:rect l="l" t="t" r="r" b="b"/>
              <a:pathLst>
                <a:path w="5209" h="6022" extrusionOk="0">
                  <a:moveTo>
                    <a:pt x="2605" y="0"/>
                  </a:moveTo>
                  <a:lnTo>
                    <a:pt x="1" y="1519"/>
                  </a:lnTo>
                  <a:lnTo>
                    <a:pt x="1" y="4530"/>
                  </a:lnTo>
                  <a:lnTo>
                    <a:pt x="2605" y="6022"/>
                  </a:lnTo>
                  <a:lnTo>
                    <a:pt x="5209" y="4530"/>
                  </a:lnTo>
                  <a:lnTo>
                    <a:pt x="5209" y="1519"/>
                  </a:lnTo>
                  <a:lnTo>
                    <a:pt x="26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9"/>
            <p:cNvSpPr/>
            <p:nvPr/>
          </p:nvSpPr>
          <p:spPr>
            <a:xfrm>
              <a:off x="3810325" y="595375"/>
              <a:ext cx="130900" cy="150550"/>
            </a:xfrm>
            <a:custGeom>
              <a:avLst/>
              <a:gdLst/>
              <a:ahLst/>
              <a:cxnLst/>
              <a:rect l="l" t="t" r="r" b="b"/>
              <a:pathLst>
                <a:path w="5236" h="6022" extrusionOk="0">
                  <a:moveTo>
                    <a:pt x="2632" y="0"/>
                  </a:moveTo>
                  <a:lnTo>
                    <a:pt x="1" y="1519"/>
                  </a:lnTo>
                  <a:lnTo>
                    <a:pt x="1" y="4530"/>
                  </a:lnTo>
                  <a:lnTo>
                    <a:pt x="2632" y="6022"/>
                  </a:lnTo>
                  <a:lnTo>
                    <a:pt x="5235" y="4530"/>
                  </a:lnTo>
                  <a:lnTo>
                    <a:pt x="5235" y="1519"/>
                  </a:lnTo>
                  <a:lnTo>
                    <a:pt x="26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9"/>
            <p:cNvSpPr/>
            <p:nvPr/>
          </p:nvSpPr>
          <p:spPr>
            <a:xfrm>
              <a:off x="3101025" y="724200"/>
              <a:ext cx="130225" cy="151250"/>
            </a:xfrm>
            <a:custGeom>
              <a:avLst/>
              <a:gdLst/>
              <a:ahLst/>
              <a:cxnLst/>
              <a:rect l="l" t="t" r="r" b="b"/>
              <a:pathLst>
                <a:path w="5209" h="6050" extrusionOk="0">
                  <a:moveTo>
                    <a:pt x="2605" y="1"/>
                  </a:moveTo>
                  <a:lnTo>
                    <a:pt x="1" y="1519"/>
                  </a:lnTo>
                  <a:lnTo>
                    <a:pt x="1" y="4530"/>
                  </a:lnTo>
                  <a:lnTo>
                    <a:pt x="2605" y="6049"/>
                  </a:lnTo>
                  <a:lnTo>
                    <a:pt x="5209" y="4530"/>
                  </a:lnTo>
                  <a:lnTo>
                    <a:pt x="5209" y="1519"/>
                  </a:lnTo>
                  <a:lnTo>
                    <a:pt x="26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9"/>
            <p:cNvSpPr/>
            <p:nvPr/>
          </p:nvSpPr>
          <p:spPr>
            <a:xfrm>
              <a:off x="3258350" y="724200"/>
              <a:ext cx="130900" cy="151250"/>
            </a:xfrm>
            <a:custGeom>
              <a:avLst/>
              <a:gdLst/>
              <a:ahLst/>
              <a:cxnLst/>
              <a:rect l="l" t="t" r="r" b="b"/>
              <a:pathLst>
                <a:path w="5236" h="6050" extrusionOk="0">
                  <a:moveTo>
                    <a:pt x="2632" y="1"/>
                  </a:moveTo>
                  <a:lnTo>
                    <a:pt x="1" y="1519"/>
                  </a:lnTo>
                  <a:lnTo>
                    <a:pt x="1" y="4530"/>
                  </a:lnTo>
                  <a:lnTo>
                    <a:pt x="2632" y="6049"/>
                  </a:lnTo>
                  <a:lnTo>
                    <a:pt x="5236" y="4530"/>
                  </a:lnTo>
                  <a:lnTo>
                    <a:pt x="5236" y="1519"/>
                  </a:lnTo>
                  <a:lnTo>
                    <a:pt x="26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9"/>
            <p:cNvSpPr/>
            <p:nvPr/>
          </p:nvSpPr>
          <p:spPr>
            <a:xfrm>
              <a:off x="3416350" y="724200"/>
              <a:ext cx="130225" cy="151250"/>
            </a:xfrm>
            <a:custGeom>
              <a:avLst/>
              <a:gdLst/>
              <a:ahLst/>
              <a:cxnLst/>
              <a:rect l="l" t="t" r="r" b="b"/>
              <a:pathLst>
                <a:path w="5209" h="6050" extrusionOk="0">
                  <a:moveTo>
                    <a:pt x="2604" y="1"/>
                  </a:moveTo>
                  <a:lnTo>
                    <a:pt x="1" y="1519"/>
                  </a:lnTo>
                  <a:lnTo>
                    <a:pt x="1" y="4530"/>
                  </a:lnTo>
                  <a:lnTo>
                    <a:pt x="2604" y="6049"/>
                  </a:lnTo>
                  <a:lnTo>
                    <a:pt x="5208" y="4530"/>
                  </a:lnTo>
                  <a:lnTo>
                    <a:pt x="5208" y="1519"/>
                  </a:lnTo>
                  <a:lnTo>
                    <a:pt x="26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9"/>
            <p:cNvSpPr/>
            <p:nvPr/>
          </p:nvSpPr>
          <p:spPr>
            <a:xfrm>
              <a:off x="3573675" y="724200"/>
              <a:ext cx="130900" cy="151250"/>
            </a:xfrm>
            <a:custGeom>
              <a:avLst/>
              <a:gdLst/>
              <a:ahLst/>
              <a:cxnLst/>
              <a:rect l="l" t="t" r="r" b="b"/>
              <a:pathLst>
                <a:path w="5236" h="6050" extrusionOk="0">
                  <a:moveTo>
                    <a:pt x="2631" y="1"/>
                  </a:moveTo>
                  <a:lnTo>
                    <a:pt x="0" y="1519"/>
                  </a:lnTo>
                  <a:lnTo>
                    <a:pt x="0" y="4530"/>
                  </a:lnTo>
                  <a:lnTo>
                    <a:pt x="2631" y="6049"/>
                  </a:lnTo>
                  <a:lnTo>
                    <a:pt x="5235" y="4530"/>
                  </a:lnTo>
                  <a:lnTo>
                    <a:pt x="5235" y="1519"/>
                  </a:lnTo>
                  <a:lnTo>
                    <a:pt x="263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9"/>
            <p:cNvSpPr/>
            <p:nvPr/>
          </p:nvSpPr>
          <p:spPr>
            <a:xfrm>
              <a:off x="3731675" y="724200"/>
              <a:ext cx="130900" cy="151250"/>
            </a:xfrm>
            <a:custGeom>
              <a:avLst/>
              <a:gdLst/>
              <a:ahLst/>
              <a:cxnLst/>
              <a:rect l="l" t="t" r="r" b="b"/>
              <a:pathLst>
                <a:path w="5236" h="6050" extrusionOk="0">
                  <a:moveTo>
                    <a:pt x="2604" y="1"/>
                  </a:moveTo>
                  <a:lnTo>
                    <a:pt x="0" y="1519"/>
                  </a:lnTo>
                  <a:lnTo>
                    <a:pt x="0" y="4530"/>
                  </a:lnTo>
                  <a:lnTo>
                    <a:pt x="2604" y="6049"/>
                  </a:lnTo>
                  <a:lnTo>
                    <a:pt x="5235" y="4530"/>
                  </a:lnTo>
                  <a:lnTo>
                    <a:pt x="5235" y="1519"/>
                  </a:lnTo>
                  <a:lnTo>
                    <a:pt x="26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CUSTOM_27">
    <p:spTree>
      <p:nvGrpSpPr>
        <p:cNvPr id="1" name="Shape 481"/>
        <p:cNvGrpSpPr/>
        <p:nvPr/>
      </p:nvGrpSpPr>
      <p:grpSpPr>
        <a:xfrm>
          <a:off x="0" y="0"/>
          <a:ext cx="0" cy="0"/>
          <a:chOff x="0" y="0"/>
          <a:chExt cx="0" cy="0"/>
        </a:xfrm>
      </p:grpSpPr>
      <p:sp>
        <p:nvSpPr>
          <p:cNvPr id="482" name="Google Shape;482;p40"/>
          <p:cNvSpPr/>
          <p:nvPr/>
        </p:nvSpPr>
        <p:spPr>
          <a:xfrm flipH="1">
            <a:off x="2713213" y="3492525"/>
            <a:ext cx="2297100" cy="1989900"/>
          </a:xfrm>
          <a:prstGeom prst="hexagon">
            <a:avLst>
              <a:gd name="adj" fmla="val 25000"/>
              <a:gd name="vf" fmla="val 115470"/>
            </a:avLst>
          </a:pr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83" name="Google Shape;483;p40"/>
          <p:cNvSpPr/>
          <p:nvPr/>
        </p:nvSpPr>
        <p:spPr>
          <a:xfrm flipH="1">
            <a:off x="5808775" y="-477275"/>
            <a:ext cx="2297100" cy="1989900"/>
          </a:xfrm>
          <a:prstGeom prst="hexagon">
            <a:avLst>
              <a:gd name="adj" fmla="val 25000"/>
              <a:gd name="vf" fmla="val 11547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484" name="Google Shape;484;p40"/>
          <p:cNvGrpSpPr/>
          <p:nvPr/>
        </p:nvGrpSpPr>
        <p:grpSpPr>
          <a:xfrm>
            <a:off x="496238" y="2155725"/>
            <a:ext cx="919525" cy="280075"/>
            <a:chOff x="3021700" y="595375"/>
            <a:chExt cx="919525" cy="280075"/>
          </a:xfrm>
        </p:grpSpPr>
        <p:sp>
          <p:nvSpPr>
            <p:cNvPr id="485" name="Google Shape;485;p40"/>
            <p:cNvSpPr/>
            <p:nvPr/>
          </p:nvSpPr>
          <p:spPr>
            <a:xfrm>
              <a:off x="3021700" y="595375"/>
              <a:ext cx="130900" cy="150550"/>
            </a:xfrm>
            <a:custGeom>
              <a:avLst/>
              <a:gdLst/>
              <a:ahLst/>
              <a:cxnLst/>
              <a:rect l="l" t="t" r="r" b="b"/>
              <a:pathLst>
                <a:path w="5236" h="6022" extrusionOk="0">
                  <a:moveTo>
                    <a:pt x="2632" y="0"/>
                  </a:moveTo>
                  <a:lnTo>
                    <a:pt x="1" y="1519"/>
                  </a:lnTo>
                  <a:lnTo>
                    <a:pt x="1" y="4530"/>
                  </a:lnTo>
                  <a:lnTo>
                    <a:pt x="2632" y="6022"/>
                  </a:lnTo>
                  <a:lnTo>
                    <a:pt x="5235" y="4530"/>
                  </a:lnTo>
                  <a:lnTo>
                    <a:pt x="5235" y="1519"/>
                  </a:lnTo>
                  <a:lnTo>
                    <a:pt x="26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0"/>
            <p:cNvSpPr/>
            <p:nvPr/>
          </p:nvSpPr>
          <p:spPr>
            <a:xfrm>
              <a:off x="3179700" y="595375"/>
              <a:ext cx="130225" cy="150550"/>
            </a:xfrm>
            <a:custGeom>
              <a:avLst/>
              <a:gdLst/>
              <a:ahLst/>
              <a:cxnLst/>
              <a:rect l="l" t="t" r="r" b="b"/>
              <a:pathLst>
                <a:path w="5209" h="6022" extrusionOk="0">
                  <a:moveTo>
                    <a:pt x="2604" y="0"/>
                  </a:moveTo>
                  <a:lnTo>
                    <a:pt x="0" y="1519"/>
                  </a:lnTo>
                  <a:lnTo>
                    <a:pt x="0" y="4530"/>
                  </a:lnTo>
                  <a:lnTo>
                    <a:pt x="2604" y="6022"/>
                  </a:lnTo>
                  <a:lnTo>
                    <a:pt x="5208" y="4530"/>
                  </a:lnTo>
                  <a:lnTo>
                    <a:pt x="5208" y="1519"/>
                  </a:lnTo>
                  <a:lnTo>
                    <a:pt x="26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0"/>
            <p:cNvSpPr/>
            <p:nvPr/>
          </p:nvSpPr>
          <p:spPr>
            <a:xfrm>
              <a:off x="3337700" y="595375"/>
              <a:ext cx="130200" cy="150550"/>
            </a:xfrm>
            <a:custGeom>
              <a:avLst/>
              <a:gdLst/>
              <a:ahLst/>
              <a:cxnLst/>
              <a:rect l="l" t="t" r="r" b="b"/>
              <a:pathLst>
                <a:path w="5208" h="6022" extrusionOk="0">
                  <a:moveTo>
                    <a:pt x="2604" y="0"/>
                  </a:moveTo>
                  <a:lnTo>
                    <a:pt x="0" y="1519"/>
                  </a:lnTo>
                  <a:lnTo>
                    <a:pt x="0" y="4530"/>
                  </a:lnTo>
                  <a:lnTo>
                    <a:pt x="2604" y="6022"/>
                  </a:lnTo>
                  <a:lnTo>
                    <a:pt x="5208" y="4530"/>
                  </a:lnTo>
                  <a:lnTo>
                    <a:pt x="5208" y="1519"/>
                  </a:lnTo>
                  <a:lnTo>
                    <a:pt x="26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0"/>
            <p:cNvSpPr/>
            <p:nvPr/>
          </p:nvSpPr>
          <p:spPr>
            <a:xfrm>
              <a:off x="3495000" y="595375"/>
              <a:ext cx="130900" cy="150550"/>
            </a:xfrm>
            <a:custGeom>
              <a:avLst/>
              <a:gdLst/>
              <a:ahLst/>
              <a:cxnLst/>
              <a:rect l="l" t="t" r="r" b="b"/>
              <a:pathLst>
                <a:path w="5236" h="6022" extrusionOk="0">
                  <a:moveTo>
                    <a:pt x="2605" y="0"/>
                  </a:moveTo>
                  <a:lnTo>
                    <a:pt x="1" y="1519"/>
                  </a:lnTo>
                  <a:lnTo>
                    <a:pt x="1" y="4530"/>
                  </a:lnTo>
                  <a:lnTo>
                    <a:pt x="2605" y="6022"/>
                  </a:lnTo>
                  <a:lnTo>
                    <a:pt x="5236" y="4530"/>
                  </a:lnTo>
                  <a:lnTo>
                    <a:pt x="5236" y="1519"/>
                  </a:lnTo>
                  <a:lnTo>
                    <a:pt x="26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0"/>
            <p:cNvSpPr/>
            <p:nvPr/>
          </p:nvSpPr>
          <p:spPr>
            <a:xfrm>
              <a:off x="3653000" y="595375"/>
              <a:ext cx="130225" cy="150550"/>
            </a:xfrm>
            <a:custGeom>
              <a:avLst/>
              <a:gdLst/>
              <a:ahLst/>
              <a:cxnLst/>
              <a:rect l="l" t="t" r="r" b="b"/>
              <a:pathLst>
                <a:path w="5209" h="6022" extrusionOk="0">
                  <a:moveTo>
                    <a:pt x="2605" y="0"/>
                  </a:moveTo>
                  <a:lnTo>
                    <a:pt x="1" y="1519"/>
                  </a:lnTo>
                  <a:lnTo>
                    <a:pt x="1" y="4530"/>
                  </a:lnTo>
                  <a:lnTo>
                    <a:pt x="2605" y="6022"/>
                  </a:lnTo>
                  <a:lnTo>
                    <a:pt x="5209" y="4530"/>
                  </a:lnTo>
                  <a:lnTo>
                    <a:pt x="5209" y="1519"/>
                  </a:lnTo>
                  <a:lnTo>
                    <a:pt x="26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0"/>
            <p:cNvSpPr/>
            <p:nvPr/>
          </p:nvSpPr>
          <p:spPr>
            <a:xfrm>
              <a:off x="3810325" y="595375"/>
              <a:ext cx="130900" cy="150550"/>
            </a:xfrm>
            <a:custGeom>
              <a:avLst/>
              <a:gdLst/>
              <a:ahLst/>
              <a:cxnLst/>
              <a:rect l="l" t="t" r="r" b="b"/>
              <a:pathLst>
                <a:path w="5236" h="6022" extrusionOk="0">
                  <a:moveTo>
                    <a:pt x="2632" y="0"/>
                  </a:moveTo>
                  <a:lnTo>
                    <a:pt x="1" y="1519"/>
                  </a:lnTo>
                  <a:lnTo>
                    <a:pt x="1" y="4530"/>
                  </a:lnTo>
                  <a:lnTo>
                    <a:pt x="2632" y="6022"/>
                  </a:lnTo>
                  <a:lnTo>
                    <a:pt x="5235" y="4530"/>
                  </a:lnTo>
                  <a:lnTo>
                    <a:pt x="5235" y="1519"/>
                  </a:lnTo>
                  <a:lnTo>
                    <a:pt x="26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0"/>
            <p:cNvSpPr/>
            <p:nvPr/>
          </p:nvSpPr>
          <p:spPr>
            <a:xfrm>
              <a:off x="3101025" y="724200"/>
              <a:ext cx="130225" cy="151250"/>
            </a:xfrm>
            <a:custGeom>
              <a:avLst/>
              <a:gdLst/>
              <a:ahLst/>
              <a:cxnLst/>
              <a:rect l="l" t="t" r="r" b="b"/>
              <a:pathLst>
                <a:path w="5209" h="6050" extrusionOk="0">
                  <a:moveTo>
                    <a:pt x="2605" y="1"/>
                  </a:moveTo>
                  <a:lnTo>
                    <a:pt x="1" y="1519"/>
                  </a:lnTo>
                  <a:lnTo>
                    <a:pt x="1" y="4530"/>
                  </a:lnTo>
                  <a:lnTo>
                    <a:pt x="2605" y="6049"/>
                  </a:lnTo>
                  <a:lnTo>
                    <a:pt x="5209" y="4530"/>
                  </a:lnTo>
                  <a:lnTo>
                    <a:pt x="5209" y="1519"/>
                  </a:lnTo>
                  <a:lnTo>
                    <a:pt x="26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0"/>
            <p:cNvSpPr/>
            <p:nvPr/>
          </p:nvSpPr>
          <p:spPr>
            <a:xfrm>
              <a:off x="3258350" y="724200"/>
              <a:ext cx="130900" cy="151250"/>
            </a:xfrm>
            <a:custGeom>
              <a:avLst/>
              <a:gdLst/>
              <a:ahLst/>
              <a:cxnLst/>
              <a:rect l="l" t="t" r="r" b="b"/>
              <a:pathLst>
                <a:path w="5236" h="6050" extrusionOk="0">
                  <a:moveTo>
                    <a:pt x="2632" y="1"/>
                  </a:moveTo>
                  <a:lnTo>
                    <a:pt x="1" y="1519"/>
                  </a:lnTo>
                  <a:lnTo>
                    <a:pt x="1" y="4530"/>
                  </a:lnTo>
                  <a:lnTo>
                    <a:pt x="2632" y="6049"/>
                  </a:lnTo>
                  <a:lnTo>
                    <a:pt x="5236" y="4530"/>
                  </a:lnTo>
                  <a:lnTo>
                    <a:pt x="5236" y="1519"/>
                  </a:lnTo>
                  <a:lnTo>
                    <a:pt x="26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0"/>
            <p:cNvSpPr/>
            <p:nvPr/>
          </p:nvSpPr>
          <p:spPr>
            <a:xfrm>
              <a:off x="3416350" y="724200"/>
              <a:ext cx="130225" cy="151250"/>
            </a:xfrm>
            <a:custGeom>
              <a:avLst/>
              <a:gdLst/>
              <a:ahLst/>
              <a:cxnLst/>
              <a:rect l="l" t="t" r="r" b="b"/>
              <a:pathLst>
                <a:path w="5209" h="6050" extrusionOk="0">
                  <a:moveTo>
                    <a:pt x="2604" y="1"/>
                  </a:moveTo>
                  <a:lnTo>
                    <a:pt x="1" y="1519"/>
                  </a:lnTo>
                  <a:lnTo>
                    <a:pt x="1" y="4530"/>
                  </a:lnTo>
                  <a:lnTo>
                    <a:pt x="2604" y="6049"/>
                  </a:lnTo>
                  <a:lnTo>
                    <a:pt x="5208" y="4530"/>
                  </a:lnTo>
                  <a:lnTo>
                    <a:pt x="5208" y="1519"/>
                  </a:lnTo>
                  <a:lnTo>
                    <a:pt x="26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0"/>
            <p:cNvSpPr/>
            <p:nvPr/>
          </p:nvSpPr>
          <p:spPr>
            <a:xfrm>
              <a:off x="3573675" y="724200"/>
              <a:ext cx="130900" cy="151250"/>
            </a:xfrm>
            <a:custGeom>
              <a:avLst/>
              <a:gdLst/>
              <a:ahLst/>
              <a:cxnLst/>
              <a:rect l="l" t="t" r="r" b="b"/>
              <a:pathLst>
                <a:path w="5236" h="6050" extrusionOk="0">
                  <a:moveTo>
                    <a:pt x="2631" y="1"/>
                  </a:moveTo>
                  <a:lnTo>
                    <a:pt x="0" y="1519"/>
                  </a:lnTo>
                  <a:lnTo>
                    <a:pt x="0" y="4530"/>
                  </a:lnTo>
                  <a:lnTo>
                    <a:pt x="2631" y="6049"/>
                  </a:lnTo>
                  <a:lnTo>
                    <a:pt x="5235" y="4530"/>
                  </a:lnTo>
                  <a:lnTo>
                    <a:pt x="5235" y="1519"/>
                  </a:lnTo>
                  <a:lnTo>
                    <a:pt x="263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0"/>
            <p:cNvSpPr/>
            <p:nvPr/>
          </p:nvSpPr>
          <p:spPr>
            <a:xfrm>
              <a:off x="3731675" y="724200"/>
              <a:ext cx="130900" cy="151250"/>
            </a:xfrm>
            <a:custGeom>
              <a:avLst/>
              <a:gdLst/>
              <a:ahLst/>
              <a:cxnLst/>
              <a:rect l="l" t="t" r="r" b="b"/>
              <a:pathLst>
                <a:path w="5236" h="6050" extrusionOk="0">
                  <a:moveTo>
                    <a:pt x="2604" y="1"/>
                  </a:moveTo>
                  <a:lnTo>
                    <a:pt x="0" y="1519"/>
                  </a:lnTo>
                  <a:lnTo>
                    <a:pt x="0" y="4530"/>
                  </a:lnTo>
                  <a:lnTo>
                    <a:pt x="2604" y="6049"/>
                  </a:lnTo>
                  <a:lnTo>
                    <a:pt x="5235" y="4530"/>
                  </a:lnTo>
                  <a:lnTo>
                    <a:pt x="5235" y="1519"/>
                  </a:lnTo>
                  <a:lnTo>
                    <a:pt x="26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6" name="Google Shape;496;p40"/>
          <p:cNvSpPr/>
          <p:nvPr/>
        </p:nvSpPr>
        <p:spPr>
          <a:xfrm>
            <a:off x="1881450" y="3567284"/>
            <a:ext cx="148525" cy="148525"/>
          </a:xfrm>
          <a:custGeom>
            <a:avLst/>
            <a:gdLst/>
            <a:ahLst/>
            <a:cxnLst/>
            <a:rect l="l" t="t" r="r" b="b"/>
            <a:pathLst>
              <a:path w="5941" h="5941" fill="none" extrusionOk="0">
                <a:moveTo>
                  <a:pt x="5940" y="2957"/>
                </a:moveTo>
                <a:cubicBezTo>
                  <a:pt x="5940" y="4611"/>
                  <a:pt x="4611" y="5941"/>
                  <a:pt x="2957" y="5941"/>
                </a:cubicBezTo>
                <a:cubicBezTo>
                  <a:pt x="1329" y="5941"/>
                  <a:pt x="0" y="4611"/>
                  <a:pt x="0" y="2957"/>
                </a:cubicBezTo>
                <a:cubicBezTo>
                  <a:pt x="0" y="1329"/>
                  <a:pt x="1329" y="0"/>
                  <a:pt x="2957" y="0"/>
                </a:cubicBezTo>
                <a:cubicBezTo>
                  <a:pt x="4611" y="0"/>
                  <a:pt x="5940" y="1329"/>
                  <a:pt x="5940" y="2957"/>
                </a:cubicBez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0"/>
          <p:cNvSpPr/>
          <p:nvPr/>
        </p:nvSpPr>
        <p:spPr>
          <a:xfrm>
            <a:off x="5010325" y="656159"/>
            <a:ext cx="148525" cy="148525"/>
          </a:xfrm>
          <a:custGeom>
            <a:avLst/>
            <a:gdLst/>
            <a:ahLst/>
            <a:cxnLst/>
            <a:rect l="l" t="t" r="r" b="b"/>
            <a:pathLst>
              <a:path w="5941" h="5941" fill="none" extrusionOk="0">
                <a:moveTo>
                  <a:pt x="5940" y="2957"/>
                </a:moveTo>
                <a:cubicBezTo>
                  <a:pt x="5940" y="4611"/>
                  <a:pt x="4611" y="5941"/>
                  <a:pt x="2957" y="5941"/>
                </a:cubicBezTo>
                <a:cubicBezTo>
                  <a:pt x="1329" y="5941"/>
                  <a:pt x="0" y="4611"/>
                  <a:pt x="0" y="2957"/>
                </a:cubicBezTo>
                <a:cubicBezTo>
                  <a:pt x="0" y="1329"/>
                  <a:pt x="1329" y="0"/>
                  <a:pt x="2957" y="0"/>
                </a:cubicBezTo>
                <a:cubicBezTo>
                  <a:pt x="4611" y="0"/>
                  <a:pt x="5940" y="1329"/>
                  <a:pt x="5940" y="2957"/>
                </a:cubicBez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0"/>
          <p:cNvSpPr/>
          <p:nvPr/>
        </p:nvSpPr>
        <p:spPr>
          <a:xfrm>
            <a:off x="7368275" y="3344009"/>
            <a:ext cx="148525" cy="148525"/>
          </a:xfrm>
          <a:custGeom>
            <a:avLst/>
            <a:gdLst/>
            <a:ahLst/>
            <a:cxnLst/>
            <a:rect l="l" t="t" r="r" b="b"/>
            <a:pathLst>
              <a:path w="5941" h="5941" fill="none" extrusionOk="0">
                <a:moveTo>
                  <a:pt x="5940" y="2957"/>
                </a:moveTo>
                <a:cubicBezTo>
                  <a:pt x="5940" y="4611"/>
                  <a:pt x="4611" y="5941"/>
                  <a:pt x="2957" y="5941"/>
                </a:cubicBezTo>
                <a:cubicBezTo>
                  <a:pt x="1329" y="5941"/>
                  <a:pt x="0" y="4611"/>
                  <a:pt x="0" y="2957"/>
                </a:cubicBezTo>
                <a:cubicBezTo>
                  <a:pt x="0" y="1329"/>
                  <a:pt x="1329" y="0"/>
                  <a:pt x="2957" y="0"/>
                </a:cubicBezTo>
                <a:cubicBezTo>
                  <a:pt x="4611" y="0"/>
                  <a:pt x="5940" y="1329"/>
                  <a:pt x="5940" y="2957"/>
                </a:cubicBez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2">
  <p:cSld name="CUSTOM_28">
    <p:spTree>
      <p:nvGrpSpPr>
        <p:cNvPr id="1" name="Shape 499"/>
        <p:cNvGrpSpPr/>
        <p:nvPr/>
      </p:nvGrpSpPr>
      <p:grpSpPr>
        <a:xfrm>
          <a:off x="0" y="0"/>
          <a:ext cx="0" cy="0"/>
          <a:chOff x="0" y="0"/>
          <a:chExt cx="0" cy="0"/>
        </a:xfrm>
      </p:grpSpPr>
      <p:sp>
        <p:nvSpPr>
          <p:cNvPr id="500" name="Google Shape;500;p41"/>
          <p:cNvSpPr/>
          <p:nvPr/>
        </p:nvSpPr>
        <p:spPr>
          <a:xfrm>
            <a:off x="1329700" y="4244150"/>
            <a:ext cx="2297100" cy="1989900"/>
          </a:xfrm>
          <a:prstGeom prst="hexagon">
            <a:avLst>
              <a:gd name="adj" fmla="val 25000"/>
              <a:gd name="vf" fmla="val 11547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01" name="Google Shape;501;p41"/>
          <p:cNvSpPr/>
          <p:nvPr/>
        </p:nvSpPr>
        <p:spPr>
          <a:xfrm>
            <a:off x="-560925" y="3231375"/>
            <a:ext cx="2297100" cy="1989900"/>
          </a:xfrm>
          <a:prstGeom prst="hexagon">
            <a:avLst>
              <a:gd name="adj" fmla="val 25000"/>
              <a:gd name="vf" fmla="val 115470"/>
            </a:avLst>
          </a:pr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02" name="Google Shape;502;p41"/>
          <p:cNvSpPr/>
          <p:nvPr/>
        </p:nvSpPr>
        <p:spPr>
          <a:xfrm flipH="1">
            <a:off x="5547050" y="-865400"/>
            <a:ext cx="2297100" cy="1989900"/>
          </a:xfrm>
          <a:prstGeom prst="hexagon">
            <a:avLst>
              <a:gd name="adj" fmla="val 25000"/>
              <a:gd name="vf" fmla="val 11547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503" name="Google Shape;503;p41"/>
          <p:cNvGrpSpPr/>
          <p:nvPr/>
        </p:nvGrpSpPr>
        <p:grpSpPr>
          <a:xfrm>
            <a:off x="6235825" y="1370075"/>
            <a:ext cx="919525" cy="280075"/>
            <a:chOff x="3021700" y="595375"/>
            <a:chExt cx="919525" cy="280075"/>
          </a:xfrm>
        </p:grpSpPr>
        <p:sp>
          <p:nvSpPr>
            <p:cNvPr id="504" name="Google Shape;504;p41"/>
            <p:cNvSpPr/>
            <p:nvPr/>
          </p:nvSpPr>
          <p:spPr>
            <a:xfrm>
              <a:off x="3021700" y="595375"/>
              <a:ext cx="130900" cy="150550"/>
            </a:xfrm>
            <a:custGeom>
              <a:avLst/>
              <a:gdLst/>
              <a:ahLst/>
              <a:cxnLst/>
              <a:rect l="l" t="t" r="r" b="b"/>
              <a:pathLst>
                <a:path w="5236" h="6022" extrusionOk="0">
                  <a:moveTo>
                    <a:pt x="2632" y="0"/>
                  </a:moveTo>
                  <a:lnTo>
                    <a:pt x="1" y="1519"/>
                  </a:lnTo>
                  <a:lnTo>
                    <a:pt x="1" y="4530"/>
                  </a:lnTo>
                  <a:lnTo>
                    <a:pt x="2632" y="6022"/>
                  </a:lnTo>
                  <a:lnTo>
                    <a:pt x="5235" y="4530"/>
                  </a:lnTo>
                  <a:lnTo>
                    <a:pt x="5235" y="1519"/>
                  </a:lnTo>
                  <a:lnTo>
                    <a:pt x="26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1"/>
            <p:cNvSpPr/>
            <p:nvPr/>
          </p:nvSpPr>
          <p:spPr>
            <a:xfrm>
              <a:off x="3179700" y="595375"/>
              <a:ext cx="130225" cy="150550"/>
            </a:xfrm>
            <a:custGeom>
              <a:avLst/>
              <a:gdLst/>
              <a:ahLst/>
              <a:cxnLst/>
              <a:rect l="l" t="t" r="r" b="b"/>
              <a:pathLst>
                <a:path w="5209" h="6022" extrusionOk="0">
                  <a:moveTo>
                    <a:pt x="2604" y="0"/>
                  </a:moveTo>
                  <a:lnTo>
                    <a:pt x="0" y="1519"/>
                  </a:lnTo>
                  <a:lnTo>
                    <a:pt x="0" y="4530"/>
                  </a:lnTo>
                  <a:lnTo>
                    <a:pt x="2604" y="6022"/>
                  </a:lnTo>
                  <a:lnTo>
                    <a:pt x="5208" y="4530"/>
                  </a:lnTo>
                  <a:lnTo>
                    <a:pt x="5208" y="1519"/>
                  </a:lnTo>
                  <a:lnTo>
                    <a:pt x="26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1"/>
            <p:cNvSpPr/>
            <p:nvPr/>
          </p:nvSpPr>
          <p:spPr>
            <a:xfrm>
              <a:off x="3337700" y="595375"/>
              <a:ext cx="130200" cy="150550"/>
            </a:xfrm>
            <a:custGeom>
              <a:avLst/>
              <a:gdLst/>
              <a:ahLst/>
              <a:cxnLst/>
              <a:rect l="l" t="t" r="r" b="b"/>
              <a:pathLst>
                <a:path w="5208" h="6022" extrusionOk="0">
                  <a:moveTo>
                    <a:pt x="2604" y="0"/>
                  </a:moveTo>
                  <a:lnTo>
                    <a:pt x="0" y="1519"/>
                  </a:lnTo>
                  <a:lnTo>
                    <a:pt x="0" y="4530"/>
                  </a:lnTo>
                  <a:lnTo>
                    <a:pt x="2604" y="6022"/>
                  </a:lnTo>
                  <a:lnTo>
                    <a:pt x="5208" y="4530"/>
                  </a:lnTo>
                  <a:lnTo>
                    <a:pt x="5208" y="1519"/>
                  </a:lnTo>
                  <a:lnTo>
                    <a:pt x="26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1"/>
            <p:cNvSpPr/>
            <p:nvPr/>
          </p:nvSpPr>
          <p:spPr>
            <a:xfrm>
              <a:off x="3495000" y="595375"/>
              <a:ext cx="130900" cy="150550"/>
            </a:xfrm>
            <a:custGeom>
              <a:avLst/>
              <a:gdLst/>
              <a:ahLst/>
              <a:cxnLst/>
              <a:rect l="l" t="t" r="r" b="b"/>
              <a:pathLst>
                <a:path w="5236" h="6022" extrusionOk="0">
                  <a:moveTo>
                    <a:pt x="2605" y="0"/>
                  </a:moveTo>
                  <a:lnTo>
                    <a:pt x="1" y="1519"/>
                  </a:lnTo>
                  <a:lnTo>
                    <a:pt x="1" y="4530"/>
                  </a:lnTo>
                  <a:lnTo>
                    <a:pt x="2605" y="6022"/>
                  </a:lnTo>
                  <a:lnTo>
                    <a:pt x="5236" y="4530"/>
                  </a:lnTo>
                  <a:lnTo>
                    <a:pt x="5236" y="1519"/>
                  </a:lnTo>
                  <a:lnTo>
                    <a:pt x="26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1"/>
            <p:cNvSpPr/>
            <p:nvPr/>
          </p:nvSpPr>
          <p:spPr>
            <a:xfrm>
              <a:off x="3653000" y="595375"/>
              <a:ext cx="130225" cy="150550"/>
            </a:xfrm>
            <a:custGeom>
              <a:avLst/>
              <a:gdLst/>
              <a:ahLst/>
              <a:cxnLst/>
              <a:rect l="l" t="t" r="r" b="b"/>
              <a:pathLst>
                <a:path w="5209" h="6022" extrusionOk="0">
                  <a:moveTo>
                    <a:pt x="2605" y="0"/>
                  </a:moveTo>
                  <a:lnTo>
                    <a:pt x="1" y="1519"/>
                  </a:lnTo>
                  <a:lnTo>
                    <a:pt x="1" y="4530"/>
                  </a:lnTo>
                  <a:lnTo>
                    <a:pt x="2605" y="6022"/>
                  </a:lnTo>
                  <a:lnTo>
                    <a:pt x="5209" y="4530"/>
                  </a:lnTo>
                  <a:lnTo>
                    <a:pt x="5209" y="1519"/>
                  </a:lnTo>
                  <a:lnTo>
                    <a:pt x="26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1"/>
            <p:cNvSpPr/>
            <p:nvPr/>
          </p:nvSpPr>
          <p:spPr>
            <a:xfrm>
              <a:off x="3810325" y="595375"/>
              <a:ext cx="130900" cy="150550"/>
            </a:xfrm>
            <a:custGeom>
              <a:avLst/>
              <a:gdLst/>
              <a:ahLst/>
              <a:cxnLst/>
              <a:rect l="l" t="t" r="r" b="b"/>
              <a:pathLst>
                <a:path w="5236" h="6022" extrusionOk="0">
                  <a:moveTo>
                    <a:pt x="2632" y="0"/>
                  </a:moveTo>
                  <a:lnTo>
                    <a:pt x="1" y="1519"/>
                  </a:lnTo>
                  <a:lnTo>
                    <a:pt x="1" y="4530"/>
                  </a:lnTo>
                  <a:lnTo>
                    <a:pt x="2632" y="6022"/>
                  </a:lnTo>
                  <a:lnTo>
                    <a:pt x="5235" y="4530"/>
                  </a:lnTo>
                  <a:lnTo>
                    <a:pt x="5235" y="1519"/>
                  </a:lnTo>
                  <a:lnTo>
                    <a:pt x="26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1"/>
            <p:cNvSpPr/>
            <p:nvPr/>
          </p:nvSpPr>
          <p:spPr>
            <a:xfrm>
              <a:off x="3101025" y="724200"/>
              <a:ext cx="130225" cy="151250"/>
            </a:xfrm>
            <a:custGeom>
              <a:avLst/>
              <a:gdLst/>
              <a:ahLst/>
              <a:cxnLst/>
              <a:rect l="l" t="t" r="r" b="b"/>
              <a:pathLst>
                <a:path w="5209" h="6050" extrusionOk="0">
                  <a:moveTo>
                    <a:pt x="2605" y="1"/>
                  </a:moveTo>
                  <a:lnTo>
                    <a:pt x="1" y="1519"/>
                  </a:lnTo>
                  <a:lnTo>
                    <a:pt x="1" y="4530"/>
                  </a:lnTo>
                  <a:lnTo>
                    <a:pt x="2605" y="6049"/>
                  </a:lnTo>
                  <a:lnTo>
                    <a:pt x="5209" y="4530"/>
                  </a:lnTo>
                  <a:lnTo>
                    <a:pt x="5209" y="1519"/>
                  </a:lnTo>
                  <a:lnTo>
                    <a:pt x="26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1"/>
            <p:cNvSpPr/>
            <p:nvPr/>
          </p:nvSpPr>
          <p:spPr>
            <a:xfrm>
              <a:off x="3258350" y="724200"/>
              <a:ext cx="130900" cy="151250"/>
            </a:xfrm>
            <a:custGeom>
              <a:avLst/>
              <a:gdLst/>
              <a:ahLst/>
              <a:cxnLst/>
              <a:rect l="l" t="t" r="r" b="b"/>
              <a:pathLst>
                <a:path w="5236" h="6050" extrusionOk="0">
                  <a:moveTo>
                    <a:pt x="2632" y="1"/>
                  </a:moveTo>
                  <a:lnTo>
                    <a:pt x="1" y="1519"/>
                  </a:lnTo>
                  <a:lnTo>
                    <a:pt x="1" y="4530"/>
                  </a:lnTo>
                  <a:lnTo>
                    <a:pt x="2632" y="6049"/>
                  </a:lnTo>
                  <a:lnTo>
                    <a:pt x="5236" y="4530"/>
                  </a:lnTo>
                  <a:lnTo>
                    <a:pt x="5236" y="1519"/>
                  </a:lnTo>
                  <a:lnTo>
                    <a:pt x="26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41"/>
            <p:cNvSpPr/>
            <p:nvPr/>
          </p:nvSpPr>
          <p:spPr>
            <a:xfrm>
              <a:off x="3416350" y="724200"/>
              <a:ext cx="130225" cy="151250"/>
            </a:xfrm>
            <a:custGeom>
              <a:avLst/>
              <a:gdLst/>
              <a:ahLst/>
              <a:cxnLst/>
              <a:rect l="l" t="t" r="r" b="b"/>
              <a:pathLst>
                <a:path w="5209" h="6050" extrusionOk="0">
                  <a:moveTo>
                    <a:pt x="2604" y="1"/>
                  </a:moveTo>
                  <a:lnTo>
                    <a:pt x="1" y="1519"/>
                  </a:lnTo>
                  <a:lnTo>
                    <a:pt x="1" y="4530"/>
                  </a:lnTo>
                  <a:lnTo>
                    <a:pt x="2604" y="6049"/>
                  </a:lnTo>
                  <a:lnTo>
                    <a:pt x="5208" y="4530"/>
                  </a:lnTo>
                  <a:lnTo>
                    <a:pt x="5208" y="1519"/>
                  </a:lnTo>
                  <a:lnTo>
                    <a:pt x="26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1"/>
            <p:cNvSpPr/>
            <p:nvPr/>
          </p:nvSpPr>
          <p:spPr>
            <a:xfrm>
              <a:off x="3573675" y="724200"/>
              <a:ext cx="130900" cy="151250"/>
            </a:xfrm>
            <a:custGeom>
              <a:avLst/>
              <a:gdLst/>
              <a:ahLst/>
              <a:cxnLst/>
              <a:rect l="l" t="t" r="r" b="b"/>
              <a:pathLst>
                <a:path w="5236" h="6050" extrusionOk="0">
                  <a:moveTo>
                    <a:pt x="2631" y="1"/>
                  </a:moveTo>
                  <a:lnTo>
                    <a:pt x="0" y="1519"/>
                  </a:lnTo>
                  <a:lnTo>
                    <a:pt x="0" y="4530"/>
                  </a:lnTo>
                  <a:lnTo>
                    <a:pt x="2631" y="6049"/>
                  </a:lnTo>
                  <a:lnTo>
                    <a:pt x="5235" y="4530"/>
                  </a:lnTo>
                  <a:lnTo>
                    <a:pt x="5235" y="1519"/>
                  </a:lnTo>
                  <a:lnTo>
                    <a:pt x="263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1"/>
            <p:cNvSpPr/>
            <p:nvPr/>
          </p:nvSpPr>
          <p:spPr>
            <a:xfrm>
              <a:off x="3731675" y="724200"/>
              <a:ext cx="130900" cy="151250"/>
            </a:xfrm>
            <a:custGeom>
              <a:avLst/>
              <a:gdLst/>
              <a:ahLst/>
              <a:cxnLst/>
              <a:rect l="l" t="t" r="r" b="b"/>
              <a:pathLst>
                <a:path w="5236" h="6050" extrusionOk="0">
                  <a:moveTo>
                    <a:pt x="2604" y="1"/>
                  </a:moveTo>
                  <a:lnTo>
                    <a:pt x="0" y="1519"/>
                  </a:lnTo>
                  <a:lnTo>
                    <a:pt x="0" y="4530"/>
                  </a:lnTo>
                  <a:lnTo>
                    <a:pt x="2604" y="6049"/>
                  </a:lnTo>
                  <a:lnTo>
                    <a:pt x="5235" y="4530"/>
                  </a:lnTo>
                  <a:lnTo>
                    <a:pt x="5235" y="1519"/>
                  </a:lnTo>
                  <a:lnTo>
                    <a:pt x="26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5" name="Google Shape;515;p41"/>
          <p:cNvSpPr/>
          <p:nvPr/>
        </p:nvSpPr>
        <p:spPr>
          <a:xfrm flipH="1">
            <a:off x="1181175" y="975972"/>
            <a:ext cx="148525" cy="148525"/>
          </a:xfrm>
          <a:custGeom>
            <a:avLst/>
            <a:gdLst/>
            <a:ahLst/>
            <a:cxnLst/>
            <a:rect l="l" t="t" r="r" b="b"/>
            <a:pathLst>
              <a:path w="5941" h="5941" fill="none" extrusionOk="0">
                <a:moveTo>
                  <a:pt x="5940" y="2957"/>
                </a:moveTo>
                <a:cubicBezTo>
                  <a:pt x="5940" y="4611"/>
                  <a:pt x="4611" y="5941"/>
                  <a:pt x="2957" y="5941"/>
                </a:cubicBezTo>
                <a:cubicBezTo>
                  <a:pt x="1329" y="5941"/>
                  <a:pt x="0" y="4611"/>
                  <a:pt x="0" y="2957"/>
                </a:cubicBezTo>
                <a:cubicBezTo>
                  <a:pt x="0" y="1329"/>
                  <a:pt x="1329" y="0"/>
                  <a:pt x="2957" y="0"/>
                </a:cubicBezTo>
                <a:cubicBezTo>
                  <a:pt x="4611" y="0"/>
                  <a:pt x="5940" y="1329"/>
                  <a:pt x="5940" y="2957"/>
                </a:cubicBez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1"/>
          <p:cNvSpPr/>
          <p:nvPr/>
        </p:nvSpPr>
        <p:spPr>
          <a:xfrm flipH="1">
            <a:off x="7310750" y="4436547"/>
            <a:ext cx="148525" cy="148525"/>
          </a:xfrm>
          <a:custGeom>
            <a:avLst/>
            <a:gdLst/>
            <a:ahLst/>
            <a:cxnLst/>
            <a:rect l="l" t="t" r="r" b="b"/>
            <a:pathLst>
              <a:path w="5941" h="5941" fill="none" extrusionOk="0">
                <a:moveTo>
                  <a:pt x="5940" y="2957"/>
                </a:moveTo>
                <a:cubicBezTo>
                  <a:pt x="5940" y="4611"/>
                  <a:pt x="4611" y="5941"/>
                  <a:pt x="2957" y="5941"/>
                </a:cubicBezTo>
                <a:cubicBezTo>
                  <a:pt x="1329" y="5941"/>
                  <a:pt x="0" y="4611"/>
                  <a:pt x="0" y="2957"/>
                </a:cubicBezTo>
                <a:cubicBezTo>
                  <a:pt x="0" y="1329"/>
                  <a:pt x="1329" y="0"/>
                  <a:pt x="2957" y="0"/>
                </a:cubicBezTo>
                <a:cubicBezTo>
                  <a:pt x="4611" y="0"/>
                  <a:pt x="5940" y="1329"/>
                  <a:pt x="5940" y="2957"/>
                </a:cubicBez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713225" y="2332200"/>
            <a:ext cx="41223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200">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subTitle" idx="1"/>
          </p:nvPr>
        </p:nvSpPr>
        <p:spPr>
          <a:xfrm>
            <a:off x="713225" y="3230275"/>
            <a:ext cx="2736300" cy="841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800"/>
              <a:buNone/>
              <a:defRPr sz="1600">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
        <p:nvSpPr>
          <p:cNvPr id="18" name="Google Shape;18;p3"/>
          <p:cNvSpPr txBox="1">
            <a:spLocks noGrp="1"/>
          </p:cNvSpPr>
          <p:nvPr>
            <p:ph type="title" idx="2" hasCustomPrompt="1"/>
          </p:nvPr>
        </p:nvSpPr>
        <p:spPr>
          <a:xfrm>
            <a:off x="713225" y="1081700"/>
            <a:ext cx="2787000" cy="1250400"/>
          </a:xfrm>
          <a:prstGeom prst="rect">
            <a:avLst/>
          </a:prstGeom>
        </p:spPr>
        <p:txBody>
          <a:bodyPr spcFirstLastPara="1" wrap="square" lIns="91425" tIns="91425" rIns="91425" bIns="91425" anchor="ctr" anchorCtr="0">
            <a:noAutofit/>
          </a:bodyPr>
          <a:lstStyle>
            <a:lvl1pPr lvl="0" rtl="0">
              <a:spcBef>
                <a:spcPts val="0"/>
              </a:spcBef>
              <a:spcAft>
                <a:spcPts val="0"/>
              </a:spcAft>
              <a:buSzPts val="8900"/>
              <a:buNone/>
              <a:defRPr sz="8900"/>
            </a:lvl1pPr>
            <a:lvl2pPr lvl="1" algn="ctr" rtl="0">
              <a:spcBef>
                <a:spcPts val="0"/>
              </a:spcBef>
              <a:spcAft>
                <a:spcPts val="0"/>
              </a:spcAft>
              <a:buSzPts val="8900"/>
              <a:buNone/>
              <a:defRPr sz="8900"/>
            </a:lvl2pPr>
            <a:lvl3pPr lvl="2" algn="ctr" rtl="0">
              <a:spcBef>
                <a:spcPts val="0"/>
              </a:spcBef>
              <a:spcAft>
                <a:spcPts val="0"/>
              </a:spcAft>
              <a:buSzPts val="8900"/>
              <a:buNone/>
              <a:defRPr sz="8900"/>
            </a:lvl3pPr>
            <a:lvl4pPr lvl="3" algn="ctr" rtl="0">
              <a:spcBef>
                <a:spcPts val="0"/>
              </a:spcBef>
              <a:spcAft>
                <a:spcPts val="0"/>
              </a:spcAft>
              <a:buSzPts val="8900"/>
              <a:buNone/>
              <a:defRPr sz="8900"/>
            </a:lvl4pPr>
            <a:lvl5pPr lvl="4" algn="ctr" rtl="0">
              <a:spcBef>
                <a:spcPts val="0"/>
              </a:spcBef>
              <a:spcAft>
                <a:spcPts val="0"/>
              </a:spcAft>
              <a:buSzPts val="8900"/>
              <a:buNone/>
              <a:defRPr sz="8900"/>
            </a:lvl5pPr>
            <a:lvl6pPr lvl="5" algn="ctr" rtl="0">
              <a:spcBef>
                <a:spcPts val="0"/>
              </a:spcBef>
              <a:spcAft>
                <a:spcPts val="0"/>
              </a:spcAft>
              <a:buSzPts val="8900"/>
              <a:buNone/>
              <a:defRPr sz="8900"/>
            </a:lvl6pPr>
            <a:lvl7pPr lvl="6" algn="ctr" rtl="0">
              <a:spcBef>
                <a:spcPts val="0"/>
              </a:spcBef>
              <a:spcAft>
                <a:spcPts val="0"/>
              </a:spcAft>
              <a:buSzPts val="8900"/>
              <a:buNone/>
              <a:defRPr sz="8900"/>
            </a:lvl7pPr>
            <a:lvl8pPr lvl="7" algn="ctr" rtl="0">
              <a:spcBef>
                <a:spcPts val="0"/>
              </a:spcBef>
              <a:spcAft>
                <a:spcPts val="0"/>
              </a:spcAft>
              <a:buSzPts val="8900"/>
              <a:buNone/>
              <a:defRPr sz="8900"/>
            </a:lvl8pPr>
            <a:lvl9pPr lvl="8" algn="ctr" rtl="0">
              <a:spcBef>
                <a:spcPts val="0"/>
              </a:spcBef>
              <a:spcAft>
                <a:spcPts val="0"/>
              </a:spcAft>
              <a:buSzPts val="8900"/>
              <a:buNone/>
              <a:defRPr sz="8900"/>
            </a:lvl9pPr>
          </a:lstStyle>
          <a:p>
            <a:r>
              <a:t>xx%</a:t>
            </a:r>
          </a:p>
        </p:txBody>
      </p:sp>
      <p:sp>
        <p:nvSpPr>
          <p:cNvPr id="19" name="Google Shape;19;p3"/>
          <p:cNvSpPr/>
          <p:nvPr/>
        </p:nvSpPr>
        <p:spPr>
          <a:xfrm>
            <a:off x="7469363" y="4321900"/>
            <a:ext cx="148525" cy="148525"/>
          </a:xfrm>
          <a:custGeom>
            <a:avLst/>
            <a:gdLst/>
            <a:ahLst/>
            <a:cxnLst/>
            <a:rect l="l" t="t" r="r" b="b"/>
            <a:pathLst>
              <a:path w="5941" h="5941" fill="none" extrusionOk="0">
                <a:moveTo>
                  <a:pt x="5940" y="2957"/>
                </a:moveTo>
                <a:cubicBezTo>
                  <a:pt x="5940" y="4611"/>
                  <a:pt x="4611" y="5941"/>
                  <a:pt x="2957" y="5941"/>
                </a:cubicBezTo>
                <a:cubicBezTo>
                  <a:pt x="1329" y="5941"/>
                  <a:pt x="0" y="4611"/>
                  <a:pt x="0" y="2957"/>
                </a:cubicBezTo>
                <a:cubicBezTo>
                  <a:pt x="0" y="1329"/>
                  <a:pt x="1329" y="0"/>
                  <a:pt x="2957" y="0"/>
                </a:cubicBezTo>
                <a:cubicBezTo>
                  <a:pt x="4611" y="0"/>
                  <a:pt x="5940" y="1329"/>
                  <a:pt x="5940" y="2957"/>
                </a:cubicBez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3534650" y="474388"/>
            <a:ext cx="148525" cy="148525"/>
          </a:xfrm>
          <a:custGeom>
            <a:avLst/>
            <a:gdLst/>
            <a:ahLst/>
            <a:cxnLst/>
            <a:rect l="l" t="t" r="r" b="b"/>
            <a:pathLst>
              <a:path w="5941" h="5941" fill="none" extrusionOk="0">
                <a:moveTo>
                  <a:pt x="5940" y="2957"/>
                </a:moveTo>
                <a:cubicBezTo>
                  <a:pt x="5940" y="4611"/>
                  <a:pt x="4611" y="5941"/>
                  <a:pt x="2957" y="5941"/>
                </a:cubicBezTo>
                <a:cubicBezTo>
                  <a:pt x="1329" y="5941"/>
                  <a:pt x="0" y="4611"/>
                  <a:pt x="0" y="2957"/>
                </a:cubicBezTo>
                <a:cubicBezTo>
                  <a:pt x="0" y="1329"/>
                  <a:pt x="1329" y="0"/>
                  <a:pt x="2957" y="0"/>
                </a:cubicBezTo>
                <a:cubicBezTo>
                  <a:pt x="4611" y="0"/>
                  <a:pt x="5940" y="1329"/>
                  <a:pt x="5940" y="2957"/>
                </a:cubicBez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520225" y="4325775"/>
            <a:ext cx="148525" cy="148525"/>
          </a:xfrm>
          <a:custGeom>
            <a:avLst/>
            <a:gdLst/>
            <a:ahLst/>
            <a:cxnLst/>
            <a:rect l="l" t="t" r="r" b="b"/>
            <a:pathLst>
              <a:path w="5941" h="5941" fill="none" extrusionOk="0">
                <a:moveTo>
                  <a:pt x="5940" y="2957"/>
                </a:moveTo>
                <a:cubicBezTo>
                  <a:pt x="5940" y="4611"/>
                  <a:pt x="4611" y="5941"/>
                  <a:pt x="2957" y="5941"/>
                </a:cubicBezTo>
                <a:cubicBezTo>
                  <a:pt x="1329" y="5941"/>
                  <a:pt x="0" y="4611"/>
                  <a:pt x="0" y="2957"/>
                </a:cubicBezTo>
                <a:cubicBezTo>
                  <a:pt x="0" y="1329"/>
                  <a:pt x="1329" y="0"/>
                  <a:pt x="2957" y="0"/>
                </a:cubicBezTo>
                <a:cubicBezTo>
                  <a:pt x="4611" y="0"/>
                  <a:pt x="5940" y="1329"/>
                  <a:pt x="5940" y="2957"/>
                </a:cubicBez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
        <p:cNvGrpSpPr/>
        <p:nvPr/>
      </p:nvGrpSpPr>
      <p:grpSpPr>
        <a:xfrm>
          <a:off x="0" y="0"/>
          <a:ext cx="0" cy="0"/>
          <a:chOff x="0" y="0"/>
          <a:chExt cx="0" cy="0"/>
        </a:xfrm>
      </p:grpSpPr>
      <p:sp>
        <p:nvSpPr>
          <p:cNvPr id="23" name="Google Shape;23;p4"/>
          <p:cNvSpPr/>
          <p:nvPr/>
        </p:nvSpPr>
        <p:spPr>
          <a:xfrm>
            <a:off x="8150918" y="1735325"/>
            <a:ext cx="2217300" cy="2004300"/>
          </a:xfrm>
          <a:prstGeom prst="hexagon">
            <a:avLst>
              <a:gd name="adj" fmla="val 25000"/>
              <a:gd name="vf" fmla="val 11547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24;p4"/>
          <p:cNvGrpSpPr/>
          <p:nvPr/>
        </p:nvGrpSpPr>
        <p:grpSpPr>
          <a:xfrm>
            <a:off x="253463" y="3545075"/>
            <a:ext cx="919525" cy="280075"/>
            <a:chOff x="3021700" y="595375"/>
            <a:chExt cx="919525" cy="280075"/>
          </a:xfrm>
        </p:grpSpPr>
        <p:sp>
          <p:nvSpPr>
            <p:cNvPr id="25" name="Google Shape;25;p4"/>
            <p:cNvSpPr/>
            <p:nvPr/>
          </p:nvSpPr>
          <p:spPr>
            <a:xfrm>
              <a:off x="3021700" y="595375"/>
              <a:ext cx="130900" cy="150550"/>
            </a:xfrm>
            <a:custGeom>
              <a:avLst/>
              <a:gdLst/>
              <a:ahLst/>
              <a:cxnLst/>
              <a:rect l="l" t="t" r="r" b="b"/>
              <a:pathLst>
                <a:path w="5236" h="6022" extrusionOk="0">
                  <a:moveTo>
                    <a:pt x="2632" y="0"/>
                  </a:moveTo>
                  <a:lnTo>
                    <a:pt x="1" y="1519"/>
                  </a:lnTo>
                  <a:lnTo>
                    <a:pt x="1" y="4530"/>
                  </a:lnTo>
                  <a:lnTo>
                    <a:pt x="2632" y="6022"/>
                  </a:lnTo>
                  <a:lnTo>
                    <a:pt x="5235" y="4530"/>
                  </a:lnTo>
                  <a:lnTo>
                    <a:pt x="5235" y="1519"/>
                  </a:lnTo>
                  <a:lnTo>
                    <a:pt x="26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
            <p:cNvSpPr/>
            <p:nvPr/>
          </p:nvSpPr>
          <p:spPr>
            <a:xfrm>
              <a:off x="3179700" y="595375"/>
              <a:ext cx="130225" cy="150550"/>
            </a:xfrm>
            <a:custGeom>
              <a:avLst/>
              <a:gdLst/>
              <a:ahLst/>
              <a:cxnLst/>
              <a:rect l="l" t="t" r="r" b="b"/>
              <a:pathLst>
                <a:path w="5209" h="6022" extrusionOk="0">
                  <a:moveTo>
                    <a:pt x="2604" y="0"/>
                  </a:moveTo>
                  <a:lnTo>
                    <a:pt x="0" y="1519"/>
                  </a:lnTo>
                  <a:lnTo>
                    <a:pt x="0" y="4530"/>
                  </a:lnTo>
                  <a:lnTo>
                    <a:pt x="2604" y="6022"/>
                  </a:lnTo>
                  <a:lnTo>
                    <a:pt x="5208" y="4530"/>
                  </a:lnTo>
                  <a:lnTo>
                    <a:pt x="5208" y="1519"/>
                  </a:lnTo>
                  <a:lnTo>
                    <a:pt x="26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a:off x="3337700" y="595375"/>
              <a:ext cx="130200" cy="150550"/>
            </a:xfrm>
            <a:custGeom>
              <a:avLst/>
              <a:gdLst/>
              <a:ahLst/>
              <a:cxnLst/>
              <a:rect l="l" t="t" r="r" b="b"/>
              <a:pathLst>
                <a:path w="5208" h="6022" extrusionOk="0">
                  <a:moveTo>
                    <a:pt x="2604" y="0"/>
                  </a:moveTo>
                  <a:lnTo>
                    <a:pt x="0" y="1519"/>
                  </a:lnTo>
                  <a:lnTo>
                    <a:pt x="0" y="4530"/>
                  </a:lnTo>
                  <a:lnTo>
                    <a:pt x="2604" y="6022"/>
                  </a:lnTo>
                  <a:lnTo>
                    <a:pt x="5208" y="4530"/>
                  </a:lnTo>
                  <a:lnTo>
                    <a:pt x="5208" y="1519"/>
                  </a:lnTo>
                  <a:lnTo>
                    <a:pt x="26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3495000" y="595375"/>
              <a:ext cx="130900" cy="150550"/>
            </a:xfrm>
            <a:custGeom>
              <a:avLst/>
              <a:gdLst/>
              <a:ahLst/>
              <a:cxnLst/>
              <a:rect l="l" t="t" r="r" b="b"/>
              <a:pathLst>
                <a:path w="5236" h="6022" extrusionOk="0">
                  <a:moveTo>
                    <a:pt x="2605" y="0"/>
                  </a:moveTo>
                  <a:lnTo>
                    <a:pt x="1" y="1519"/>
                  </a:lnTo>
                  <a:lnTo>
                    <a:pt x="1" y="4530"/>
                  </a:lnTo>
                  <a:lnTo>
                    <a:pt x="2605" y="6022"/>
                  </a:lnTo>
                  <a:lnTo>
                    <a:pt x="5236" y="4530"/>
                  </a:lnTo>
                  <a:lnTo>
                    <a:pt x="5236" y="1519"/>
                  </a:lnTo>
                  <a:lnTo>
                    <a:pt x="26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3653000" y="595375"/>
              <a:ext cx="130225" cy="150550"/>
            </a:xfrm>
            <a:custGeom>
              <a:avLst/>
              <a:gdLst/>
              <a:ahLst/>
              <a:cxnLst/>
              <a:rect l="l" t="t" r="r" b="b"/>
              <a:pathLst>
                <a:path w="5209" h="6022" extrusionOk="0">
                  <a:moveTo>
                    <a:pt x="2605" y="0"/>
                  </a:moveTo>
                  <a:lnTo>
                    <a:pt x="1" y="1519"/>
                  </a:lnTo>
                  <a:lnTo>
                    <a:pt x="1" y="4530"/>
                  </a:lnTo>
                  <a:lnTo>
                    <a:pt x="2605" y="6022"/>
                  </a:lnTo>
                  <a:lnTo>
                    <a:pt x="5209" y="4530"/>
                  </a:lnTo>
                  <a:lnTo>
                    <a:pt x="5209" y="1519"/>
                  </a:lnTo>
                  <a:lnTo>
                    <a:pt x="26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a:off x="3810325" y="595375"/>
              <a:ext cx="130900" cy="150550"/>
            </a:xfrm>
            <a:custGeom>
              <a:avLst/>
              <a:gdLst/>
              <a:ahLst/>
              <a:cxnLst/>
              <a:rect l="l" t="t" r="r" b="b"/>
              <a:pathLst>
                <a:path w="5236" h="6022" extrusionOk="0">
                  <a:moveTo>
                    <a:pt x="2632" y="0"/>
                  </a:moveTo>
                  <a:lnTo>
                    <a:pt x="1" y="1519"/>
                  </a:lnTo>
                  <a:lnTo>
                    <a:pt x="1" y="4530"/>
                  </a:lnTo>
                  <a:lnTo>
                    <a:pt x="2632" y="6022"/>
                  </a:lnTo>
                  <a:lnTo>
                    <a:pt x="5235" y="4530"/>
                  </a:lnTo>
                  <a:lnTo>
                    <a:pt x="5235" y="1519"/>
                  </a:lnTo>
                  <a:lnTo>
                    <a:pt x="26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a:off x="3101025" y="724200"/>
              <a:ext cx="130225" cy="151250"/>
            </a:xfrm>
            <a:custGeom>
              <a:avLst/>
              <a:gdLst/>
              <a:ahLst/>
              <a:cxnLst/>
              <a:rect l="l" t="t" r="r" b="b"/>
              <a:pathLst>
                <a:path w="5209" h="6050" extrusionOk="0">
                  <a:moveTo>
                    <a:pt x="2605" y="1"/>
                  </a:moveTo>
                  <a:lnTo>
                    <a:pt x="1" y="1519"/>
                  </a:lnTo>
                  <a:lnTo>
                    <a:pt x="1" y="4530"/>
                  </a:lnTo>
                  <a:lnTo>
                    <a:pt x="2605" y="6049"/>
                  </a:lnTo>
                  <a:lnTo>
                    <a:pt x="5209" y="4530"/>
                  </a:lnTo>
                  <a:lnTo>
                    <a:pt x="5209" y="1519"/>
                  </a:lnTo>
                  <a:lnTo>
                    <a:pt x="26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3258350" y="724200"/>
              <a:ext cx="130900" cy="151250"/>
            </a:xfrm>
            <a:custGeom>
              <a:avLst/>
              <a:gdLst/>
              <a:ahLst/>
              <a:cxnLst/>
              <a:rect l="l" t="t" r="r" b="b"/>
              <a:pathLst>
                <a:path w="5236" h="6050" extrusionOk="0">
                  <a:moveTo>
                    <a:pt x="2632" y="1"/>
                  </a:moveTo>
                  <a:lnTo>
                    <a:pt x="1" y="1519"/>
                  </a:lnTo>
                  <a:lnTo>
                    <a:pt x="1" y="4530"/>
                  </a:lnTo>
                  <a:lnTo>
                    <a:pt x="2632" y="6049"/>
                  </a:lnTo>
                  <a:lnTo>
                    <a:pt x="5236" y="4530"/>
                  </a:lnTo>
                  <a:lnTo>
                    <a:pt x="5236" y="1519"/>
                  </a:lnTo>
                  <a:lnTo>
                    <a:pt x="26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a:off x="3416350" y="724200"/>
              <a:ext cx="130225" cy="151250"/>
            </a:xfrm>
            <a:custGeom>
              <a:avLst/>
              <a:gdLst/>
              <a:ahLst/>
              <a:cxnLst/>
              <a:rect l="l" t="t" r="r" b="b"/>
              <a:pathLst>
                <a:path w="5209" h="6050" extrusionOk="0">
                  <a:moveTo>
                    <a:pt x="2604" y="1"/>
                  </a:moveTo>
                  <a:lnTo>
                    <a:pt x="1" y="1519"/>
                  </a:lnTo>
                  <a:lnTo>
                    <a:pt x="1" y="4530"/>
                  </a:lnTo>
                  <a:lnTo>
                    <a:pt x="2604" y="6049"/>
                  </a:lnTo>
                  <a:lnTo>
                    <a:pt x="5208" y="4530"/>
                  </a:lnTo>
                  <a:lnTo>
                    <a:pt x="5208" y="1519"/>
                  </a:lnTo>
                  <a:lnTo>
                    <a:pt x="26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3573675" y="724200"/>
              <a:ext cx="130900" cy="151250"/>
            </a:xfrm>
            <a:custGeom>
              <a:avLst/>
              <a:gdLst/>
              <a:ahLst/>
              <a:cxnLst/>
              <a:rect l="l" t="t" r="r" b="b"/>
              <a:pathLst>
                <a:path w="5236" h="6050" extrusionOk="0">
                  <a:moveTo>
                    <a:pt x="2631" y="1"/>
                  </a:moveTo>
                  <a:lnTo>
                    <a:pt x="0" y="1519"/>
                  </a:lnTo>
                  <a:lnTo>
                    <a:pt x="0" y="4530"/>
                  </a:lnTo>
                  <a:lnTo>
                    <a:pt x="2631" y="6049"/>
                  </a:lnTo>
                  <a:lnTo>
                    <a:pt x="5235" y="4530"/>
                  </a:lnTo>
                  <a:lnTo>
                    <a:pt x="5235" y="1519"/>
                  </a:lnTo>
                  <a:lnTo>
                    <a:pt x="263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3731675" y="724200"/>
              <a:ext cx="130900" cy="151250"/>
            </a:xfrm>
            <a:custGeom>
              <a:avLst/>
              <a:gdLst/>
              <a:ahLst/>
              <a:cxnLst/>
              <a:rect l="l" t="t" r="r" b="b"/>
              <a:pathLst>
                <a:path w="5236" h="6050" extrusionOk="0">
                  <a:moveTo>
                    <a:pt x="2604" y="1"/>
                  </a:moveTo>
                  <a:lnTo>
                    <a:pt x="0" y="1519"/>
                  </a:lnTo>
                  <a:lnTo>
                    <a:pt x="0" y="4530"/>
                  </a:lnTo>
                  <a:lnTo>
                    <a:pt x="2604" y="6049"/>
                  </a:lnTo>
                  <a:lnTo>
                    <a:pt x="5235" y="4530"/>
                  </a:lnTo>
                  <a:lnTo>
                    <a:pt x="5235" y="1519"/>
                  </a:lnTo>
                  <a:lnTo>
                    <a:pt x="26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4"/>
          <p:cNvSpPr/>
          <p:nvPr/>
        </p:nvSpPr>
        <p:spPr>
          <a:xfrm>
            <a:off x="8356513" y="474388"/>
            <a:ext cx="148525" cy="148525"/>
          </a:xfrm>
          <a:custGeom>
            <a:avLst/>
            <a:gdLst/>
            <a:ahLst/>
            <a:cxnLst/>
            <a:rect l="l" t="t" r="r" b="b"/>
            <a:pathLst>
              <a:path w="5941" h="5941" fill="none" extrusionOk="0">
                <a:moveTo>
                  <a:pt x="5940" y="2957"/>
                </a:moveTo>
                <a:cubicBezTo>
                  <a:pt x="5940" y="4611"/>
                  <a:pt x="4611" y="5941"/>
                  <a:pt x="2957" y="5941"/>
                </a:cubicBezTo>
                <a:cubicBezTo>
                  <a:pt x="1329" y="5941"/>
                  <a:pt x="0" y="4611"/>
                  <a:pt x="0" y="2957"/>
                </a:cubicBezTo>
                <a:cubicBezTo>
                  <a:pt x="0" y="1329"/>
                  <a:pt x="1329" y="0"/>
                  <a:pt x="2957" y="0"/>
                </a:cubicBezTo>
                <a:cubicBezTo>
                  <a:pt x="4611" y="0"/>
                  <a:pt x="5940" y="1329"/>
                  <a:pt x="5940" y="2957"/>
                </a:cubicBez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txBox="1">
            <a:spLocks noGrp="1"/>
          </p:cNvSpPr>
          <p:nvPr>
            <p:ph type="body" idx="1"/>
          </p:nvPr>
        </p:nvSpPr>
        <p:spPr>
          <a:xfrm>
            <a:off x="713225" y="1152475"/>
            <a:ext cx="7717500" cy="3416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AutoNum type="arabicPeriod"/>
              <a:defRPr sz="12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sp>
        <p:nvSpPr>
          <p:cNvPr id="38" name="Google Shape;38;p4"/>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2"/>
              </a:buClr>
              <a:buSzPts val="3000"/>
              <a:buNone/>
              <a:defRPr/>
            </a:lvl1pPr>
            <a:lvl2pPr lvl="1" rtl="0">
              <a:spcBef>
                <a:spcPts val="0"/>
              </a:spcBef>
              <a:spcAft>
                <a:spcPts val="0"/>
              </a:spcAft>
              <a:buClr>
                <a:schemeClr val="lt2"/>
              </a:buClr>
              <a:buSzPts val="3000"/>
              <a:buNone/>
              <a:defRPr>
                <a:solidFill>
                  <a:schemeClr val="lt2"/>
                </a:solidFill>
              </a:defRPr>
            </a:lvl2pPr>
            <a:lvl3pPr lvl="2" rtl="0">
              <a:spcBef>
                <a:spcPts val="0"/>
              </a:spcBef>
              <a:spcAft>
                <a:spcPts val="0"/>
              </a:spcAft>
              <a:buClr>
                <a:schemeClr val="lt2"/>
              </a:buClr>
              <a:buSzPts val="3000"/>
              <a:buNone/>
              <a:defRPr>
                <a:solidFill>
                  <a:schemeClr val="lt2"/>
                </a:solidFill>
              </a:defRPr>
            </a:lvl3pPr>
            <a:lvl4pPr lvl="3" rtl="0">
              <a:spcBef>
                <a:spcPts val="0"/>
              </a:spcBef>
              <a:spcAft>
                <a:spcPts val="0"/>
              </a:spcAft>
              <a:buClr>
                <a:schemeClr val="lt2"/>
              </a:buClr>
              <a:buSzPts val="3000"/>
              <a:buNone/>
              <a:defRPr>
                <a:solidFill>
                  <a:schemeClr val="lt2"/>
                </a:solidFill>
              </a:defRPr>
            </a:lvl4pPr>
            <a:lvl5pPr lvl="4" rtl="0">
              <a:spcBef>
                <a:spcPts val="0"/>
              </a:spcBef>
              <a:spcAft>
                <a:spcPts val="0"/>
              </a:spcAft>
              <a:buClr>
                <a:schemeClr val="lt2"/>
              </a:buClr>
              <a:buSzPts val="3000"/>
              <a:buNone/>
              <a:defRPr>
                <a:solidFill>
                  <a:schemeClr val="lt2"/>
                </a:solidFill>
              </a:defRPr>
            </a:lvl5pPr>
            <a:lvl6pPr lvl="5" rtl="0">
              <a:spcBef>
                <a:spcPts val="0"/>
              </a:spcBef>
              <a:spcAft>
                <a:spcPts val="0"/>
              </a:spcAft>
              <a:buClr>
                <a:schemeClr val="lt2"/>
              </a:buClr>
              <a:buSzPts val="3000"/>
              <a:buNone/>
              <a:defRPr>
                <a:solidFill>
                  <a:schemeClr val="lt2"/>
                </a:solidFill>
              </a:defRPr>
            </a:lvl6pPr>
            <a:lvl7pPr lvl="6" rtl="0">
              <a:spcBef>
                <a:spcPts val="0"/>
              </a:spcBef>
              <a:spcAft>
                <a:spcPts val="0"/>
              </a:spcAft>
              <a:buClr>
                <a:schemeClr val="lt2"/>
              </a:buClr>
              <a:buSzPts val="3000"/>
              <a:buNone/>
              <a:defRPr>
                <a:solidFill>
                  <a:schemeClr val="lt2"/>
                </a:solidFill>
              </a:defRPr>
            </a:lvl7pPr>
            <a:lvl8pPr lvl="7" rtl="0">
              <a:spcBef>
                <a:spcPts val="0"/>
              </a:spcBef>
              <a:spcAft>
                <a:spcPts val="0"/>
              </a:spcAft>
              <a:buClr>
                <a:schemeClr val="lt2"/>
              </a:buClr>
              <a:buSzPts val="3000"/>
              <a:buNone/>
              <a:defRPr>
                <a:solidFill>
                  <a:schemeClr val="lt2"/>
                </a:solidFill>
              </a:defRPr>
            </a:lvl8pPr>
            <a:lvl9pPr lvl="8" rtl="0">
              <a:spcBef>
                <a:spcPts val="0"/>
              </a:spcBef>
              <a:spcAft>
                <a:spcPts val="0"/>
              </a:spcAft>
              <a:buClr>
                <a:schemeClr val="lt2"/>
              </a:buClr>
              <a:buSzPts val="3000"/>
              <a:buNone/>
              <a:defRPr>
                <a:solidFill>
                  <a:schemeClr val="lt2"/>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5"/>
        <p:cNvGrpSpPr/>
        <p:nvPr/>
      </p:nvGrpSpPr>
      <p:grpSpPr>
        <a:xfrm>
          <a:off x="0" y="0"/>
          <a:ext cx="0" cy="0"/>
          <a:chOff x="0" y="0"/>
          <a:chExt cx="0" cy="0"/>
        </a:xfrm>
      </p:grpSpPr>
      <p:sp>
        <p:nvSpPr>
          <p:cNvPr id="76" name="Google Shape;76;p7"/>
          <p:cNvSpPr txBox="1">
            <a:spLocks noGrp="1"/>
          </p:cNvSpPr>
          <p:nvPr>
            <p:ph type="title"/>
          </p:nvPr>
        </p:nvSpPr>
        <p:spPr>
          <a:xfrm>
            <a:off x="5102550" y="1069800"/>
            <a:ext cx="3328200" cy="2107800"/>
          </a:xfrm>
          <a:prstGeom prst="rect">
            <a:avLst/>
          </a:prstGeom>
        </p:spPr>
        <p:txBody>
          <a:bodyPr spcFirstLastPara="1" wrap="square" lIns="91425" tIns="91425" rIns="91425" bIns="91425" anchor="b" anchorCtr="0">
            <a:noAutofit/>
          </a:bodyPr>
          <a:lstStyle>
            <a:lvl1pPr lvl="0" algn="r">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77" name="Google Shape;77;p7"/>
          <p:cNvSpPr txBox="1">
            <a:spLocks noGrp="1"/>
          </p:cNvSpPr>
          <p:nvPr>
            <p:ph type="body" idx="1"/>
          </p:nvPr>
        </p:nvSpPr>
        <p:spPr>
          <a:xfrm>
            <a:off x="5102575" y="3177600"/>
            <a:ext cx="3328200" cy="896100"/>
          </a:xfrm>
          <a:prstGeom prst="rect">
            <a:avLst/>
          </a:prstGeom>
        </p:spPr>
        <p:txBody>
          <a:bodyPr spcFirstLastPara="1" wrap="square" lIns="91425" tIns="91425" rIns="91425" bIns="91425" anchor="t" anchorCtr="0">
            <a:noAutofit/>
          </a:bodyPr>
          <a:lstStyle>
            <a:lvl1pPr marL="457200" lvl="0" indent="-304800" algn="r">
              <a:spcBef>
                <a:spcPts val="0"/>
              </a:spcBef>
              <a:spcAft>
                <a:spcPts val="0"/>
              </a:spcAft>
              <a:buSzPts val="1200"/>
              <a:buChar char="●"/>
              <a:defRPr sz="1600">
                <a:solidFill>
                  <a:schemeClr val="dk1"/>
                </a:solidFill>
              </a:defRPr>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grpSp>
        <p:nvGrpSpPr>
          <p:cNvPr id="78" name="Google Shape;78;p7"/>
          <p:cNvGrpSpPr/>
          <p:nvPr/>
        </p:nvGrpSpPr>
        <p:grpSpPr>
          <a:xfrm>
            <a:off x="7419338" y="713513"/>
            <a:ext cx="919525" cy="280075"/>
            <a:chOff x="3021700" y="595375"/>
            <a:chExt cx="919525" cy="280075"/>
          </a:xfrm>
        </p:grpSpPr>
        <p:sp>
          <p:nvSpPr>
            <p:cNvPr id="79" name="Google Shape;79;p7"/>
            <p:cNvSpPr/>
            <p:nvPr/>
          </p:nvSpPr>
          <p:spPr>
            <a:xfrm>
              <a:off x="3021700" y="595375"/>
              <a:ext cx="130900" cy="150550"/>
            </a:xfrm>
            <a:custGeom>
              <a:avLst/>
              <a:gdLst/>
              <a:ahLst/>
              <a:cxnLst/>
              <a:rect l="l" t="t" r="r" b="b"/>
              <a:pathLst>
                <a:path w="5236" h="6022" extrusionOk="0">
                  <a:moveTo>
                    <a:pt x="2632" y="0"/>
                  </a:moveTo>
                  <a:lnTo>
                    <a:pt x="1" y="1519"/>
                  </a:lnTo>
                  <a:lnTo>
                    <a:pt x="1" y="4530"/>
                  </a:lnTo>
                  <a:lnTo>
                    <a:pt x="2632" y="6022"/>
                  </a:lnTo>
                  <a:lnTo>
                    <a:pt x="5235" y="4530"/>
                  </a:lnTo>
                  <a:lnTo>
                    <a:pt x="5235" y="1519"/>
                  </a:lnTo>
                  <a:lnTo>
                    <a:pt x="26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7"/>
            <p:cNvSpPr/>
            <p:nvPr/>
          </p:nvSpPr>
          <p:spPr>
            <a:xfrm>
              <a:off x="3179700" y="595375"/>
              <a:ext cx="130225" cy="150550"/>
            </a:xfrm>
            <a:custGeom>
              <a:avLst/>
              <a:gdLst/>
              <a:ahLst/>
              <a:cxnLst/>
              <a:rect l="l" t="t" r="r" b="b"/>
              <a:pathLst>
                <a:path w="5209" h="6022" extrusionOk="0">
                  <a:moveTo>
                    <a:pt x="2604" y="0"/>
                  </a:moveTo>
                  <a:lnTo>
                    <a:pt x="0" y="1519"/>
                  </a:lnTo>
                  <a:lnTo>
                    <a:pt x="0" y="4530"/>
                  </a:lnTo>
                  <a:lnTo>
                    <a:pt x="2604" y="6022"/>
                  </a:lnTo>
                  <a:lnTo>
                    <a:pt x="5208" y="4530"/>
                  </a:lnTo>
                  <a:lnTo>
                    <a:pt x="5208" y="1519"/>
                  </a:lnTo>
                  <a:lnTo>
                    <a:pt x="26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7"/>
            <p:cNvSpPr/>
            <p:nvPr/>
          </p:nvSpPr>
          <p:spPr>
            <a:xfrm>
              <a:off x="3337700" y="595375"/>
              <a:ext cx="130200" cy="150550"/>
            </a:xfrm>
            <a:custGeom>
              <a:avLst/>
              <a:gdLst/>
              <a:ahLst/>
              <a:cxnLst/>
              <a:rect l="l" t="t" r="r" b="b"/>
              <a:pathLst>
                <a:path w="5208" h="6022" extrusionOk="0">
                  <a:moveTo>
                    <a:pt x="2604" y="0"/>
                  </a:moveTo>
                  <a:lnTo>
                    <a:pt x="0" y="1519"/>
                  </a:lnTo>
                  <a:lnTo>
                    <a:pt x="0" y="4530"/>
                  </a:lnTo>
                  <a:lnTo>
                    <a:pt x="2604" y="6022"/>
                  </a:lnTo>
                  <a:lnTo>
                    <a:pt x="5208" y="4530"/>
                  </a:lnTo>
                  <a:lnTo>
                    <a:pt x="5208" y="1519"/>
                  </a:lnTo>
                  <a:lnTo>
                    <a:pt x="26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7"/>
            <p:cNvSpPr/>
            <p:nvPr/>
          </p:nvSpPr>
          <p:spPr>
            <a:xfrm>
              <a:off x="3495000" y="595375"/>
              <a:ext cx="130900" cy="150550"/>
            </a:xfrm>
            <a:custGeom>
              <a:avLst/>
              <a:gdLst/>
              <a:ahLst/>
              <a:cxnLst/>
              <a:rect l="l" t="t" r="r" b="b"/>
              <a:pathLst>
                <a:path w="5236" h="6022" extrusionOk="0">
                  <a:moveTo>
                    <a:pt x="2605" y="0"/>
                  </a:moveTo>
                  <a:lnTo>
                    <a:pt x="1" y="1519"/>
                  </a:lnTo>
                  <a:lnTo>
                    <a:pt x="1" y="4530"/>
                  </a:lnTo>
                  <a:lnTo>
                    <a:pt x="2605" y="6022"/>
                  </a:lnTo>
                  <a:lnTo>
                    <a:pt x="5236" y="4530"/>
                  </a:lnTo>
                  <a:lnTo>
                    <a:pt x="5236" y="1519"/>
                  </a:lnTo>
                  <a:lnTo>
                    <a:pt x="26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7"/>
            <p:cNvSpPr/>
            <p:nvPr/>
          </p:nvSpPr>
          <p:spPr>
            <a:xfrm>
              <a:off x="3653000" y="595375"/>
              <a:ext cx="130225" cy="150550"/>
            </a:xfrm>
            <a:custGeom>
              <a:avLst/>
              <a:gdLst/>
              <a:ahLst/>
              <a:cxnLst/>
              <a:rect l="l" t="t" r="r" b="b"/>
              <a:pathLst>
                <a:path w="5209" h="6022" extrusionOk="0">
                  <a:moveTo>
                    <a:pt x="2605" y="0"/>
                  </a:moveTo>
                  <a:lnTo>
                    <a:pt x="1" y="1519"/>
                  </a:lnTo>
                  <a:lnTo>
                    <a:pt x="1" y="4530"/>
                  </a:lnTo>
                  <a:lnTo>
                    <a:pt x="2605" y="6022"/>
                  </a:lnTo>
                  <a:lnTo>
                    <a:pt x="5209" y="4530"/>
                  </a:lnTo>
                  <a:lnTo>
                    <a:pt x="5209" y="1519"/>
                  </a:lnTo>
                  <a:lnTo>
                    <a:pt x="26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7"/>
            <p:cNvSpPr/>
            <p:nvPr/>
          </p:nvSpPr>
          <p:spPr>
            <a:xfrm>
              <a:off x="3810325" y="595375"/>
              <a:ext cx="130900" cy="150550"/>
            </a:xfrm>
            <a:custGeom>
              <a:avLst/>
              <a:gdLst/>
              <a:ahLst/>
              <a:cxnLst/>
              <a:rect l="l" t="t" r="r" b="b"/>
              <a:pathLst>
                <a:path w="5236" h="6022" extrusionOk="0">
                  <a:moveTo>
                    <a:pt x="2632" y="0"/>
                  </a:moveTo>
                  <a:lnTo>
                    <a:pt x="1" y="1519"/>
                  </a:lnTo>
                  <a:lnTo>
                    <a:pt x="1" y="4530"/>
                  </a:lnTo>
                  <a:lnTo>
                    <a:pt x="2632" y="6022"/>
                  </a:lnTo>
                  <a:lnTo>
                    <a:pt x="5235" y="4530"/>
                  </a:lnTo>
                  <a:lnTo>
                    <a:pt x="5235" y="1519"/>
                  </a:lnTo>
                  <a:lnTo>
                    <a:pt x="26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7"/>
            <p:cNvSpPr/>
            <p:nvPr/>
          </p:nvSpPr>
          <p:spPr>
            <a:xfrm>
              <a:off x="3101025" y="724200"/>
              <a:ext cx="130225" cy="151250"/>
            </a:xfrm>
            <a:custGeom>
              <a:avLst/>
              <a:gdLst/>
              <a:ahLst/>
              <a:cxnLst/>
              <a:rect l="l" t="t" r="r" b="b"/>
              <a:pathLst>
                <a:path w="5209" h="6050" extrusionOk="0">
                  <a:moveTo>
                    <a:pt x="2605" y="1"/>
                  </a:moveTo>
                  <a:lnTo>
                    <a:pt x="1" y="1519"/>
                  </a:lnTo>
                  <a:lnTo>
                    <a:pt x="1" y="4530"/>
                  </a:lnTo>
                  <a:lnTo>
                    <a:pt x="2605" y="6049"/>
                  </a:lnTo>
                  <a:lnTo>
                    <a:pt x="5209" y="4530"/>
                  </a:lnTo>
                  <a:lnTo>
                    <a:pt x="5209" y="1519"/>
                  </a:lnTo>
                  <a:lnTo>
                    <a:pt x="26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7"/>
            <p:cNvSpPr/>
            <p:nvPr/>
          </p:nvSpPr>
          <p:spPr>
            <a:xfrm>
              <a:off x="3258350" y="724200"/>
              <a:ext cx="130900" cy="151250"/>
            </a:xfrm>
            <a:custGeom>
              <a:avLst/>
              <a:gdLst/>
              <a:ahLst/>
              <a:cxnLst/>
              <a:rect l="l" t="t" r="r" b="b"/>
              <a:pathLst>
                <a:path w="5236" h="6050" extrusionOk="0">
                  <a:moveTo>
                    <a:pt x="2632" y="1"/>
                  </a:moveTo>
                  <a:lnTo>
                    <a:pt x="1" y="1519"/>
                  </a:lnTo>
                  <a:lnTo>
                    <a:pt x="1" y="4530"/>
                  </a:lnTo>
                  <a:lnTo>
                    <a:pt x="2632" y="6049"/>
                  </a:lnTo>
                  <a:lnTo>
                    <a:pt x="5236" y="4530"/>
                  </a:lnTo>
                  <a:lnTo>
                    <a:pt x="5236" y="1519"/>
                  </a:lnTo>
                  <a:lnTo>
                    <a:pt x="26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7"/>
            <p:cNvSpPr/>
            <p:nvPr/>
          </p:nvSpPr>
          <p:spPr>
            <a:xfrm>
              <a:off x="3416350" y="724200"/>
              <a:ext cx="130225" cy="151250"/>
            </a:xfrm>
            <a:custGeom>
              <a:avLst/>
              <a:gdLst/>
              <a:ahLst/>
              <a:cxnLst/>
              <a:rect l="l" t="t" r="r" b="b"/>
              <a:pathLst>
                <a:path w="5209" h="6050" extrusionOk="0">
                  <a:moveTo>
                    <a:pt x="2604" y="1"/>
                  </a:moveTo>
                  <a:lnTo>
                    <a:pt x="1" y="1519"/>
                  </a:lnTo>
                  <a:lnTo>
                    <a:pt x="1" y="4530"/>
                  </a:lnTo>
                  <a:lnTo>
                    <a:pt x="2604" y="6049"/>
                  </a:lnTo>
                  <a:lnTo>
                    <a:pt x="5208" y="4530"/>
                  </a:lnTo>
                  <a:lnTo>
                    <a:pt x="5208" y="1519"/>
                  </a:lnTo>
                  <a:lnTo>
                    <a:pt x="26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7"/>
            <p:cNvSpPr/>
            <p:nvPr/>
          </p:nvSpPr>
          <p:spPr>
            <a:xfrm>
              <a:off x="3573675" y="724200"/>
              <a:ext cx="130900" cy="151250"/>
            </a:xfrm>
            <a:custGeom>
              <a:avLst/>
              <a:gdLst/>
              <a:ahLst/>
              <a:cxnLst/>
              <a:rect l="l" t="t" r="r" b="b"/>
              <a:pathLst>
                <a:path w="5236" h="6050" extrusionOk="0">
                  <a:moveTo>
                    <a:pt x="2631" y="1"/>
                  </a:moveTo>
                  <a:lnTo>
                    <a:pt x="0" y="1519"/>
                  </a:lnTo>
                  <a:lnTo>
                    <a:pt x="0" y="4530"/>
                  </a:lnTo>
                  <a:lnTo>
                    <a:pt x="2631" y="6049"/>
                  </a:lnTo>
                  <a:lnTo>
                    <a:pt x="5235" y="4530"/>
                  </a:lnTo>
                  <a:lnTo>
                    <a:pt x="5235" y="1519"/>
                  </a:lnTo>
                  <a:lnTo>
                    <a:pt x="263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7"/>
            <p:cNvSpPr/>
            <p:nvPr/>
          </p:nvSpPr>
          <p:spPr>
            <a:xfrm>
              <a:off x="3731675" y="724200"/>
              <a:ext cx="130900" cy="151250"/>
            </a:xfrm>
            <a:custGeom>
              <a:avLst/>
              <a:gdLst/>
              <a:ahLst/>
              <a:cxnLst/>
              <a:rect l="l" t="t" r="r" b="b"/>
              <a:pathLst>
                <a:path w="5236" h="6050" extrusionOk="0">
                  <a:moveTo>
                    <a:pt x="2604" y="1"/>
                  </a:moveTo>
                  <a:lnTo>
                    <a:pt x="0" y="1519"/>
                  </a:lnTo>
                  <a:lnTo>
                    <a:pt x="0" y="4530"/>
                  </a:lnTo>
                  <a:lnTo>
                    <a:pt x="2604" y="6049"/>
                  </a:lnTo>
                  <a:lnTo>
                    <a:pt x="5235" y="4530"/>
                  </a:lnTo>
                  <a:lnTo>
                    <a:pt x="5235" y="1519"/>
                  </a:lnTo>
                  <a:lnTo>
                    <a:pt x="26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 name="Google Shape;90;p7"/>
          <p:cNvSpPr/>
          <p:nvPr/>
        </p:nvSpPr>
        <p:spPr>
          <a:xfrm>
            <a:off x="686550" y="4537713"/>
            <a:ext cx="148525" cy="148525"/>
          </a:xfrm>
          <a:custGeom>
            <a:avLst/>
            <a:gdLst/>
            <a:ahLst/>
            <a:cxnLst/>
            <a:rect l="l" t="t" r="r" b="b"/>
            <a:pathLst>
              <a:path w="5941" h="5941" fill="none" extrusionOk="0">
                <a:moveTo>
                  <a:pt x="5940" y="2957"/>
                </a:moveTo>
                <a:cubicBezTo>
                  <a:pt x="5940" y="4611"/>
                  <a:pt x="4611" y="5941"/>
                  <a:pt x="2957" y="5941"/>
                </a:cubicBezTo>
                <a:cubicBezTo>
                  <a:pt x="1329" y="5941"/>
                  <a:pt x="0" y="4611"/>
                  <a:pt x="0" y="2957"/>
                </a:cubicBezTo>
                <a:cubicBezTo>
                  <a:pt x="0" y="1329"/>
                  <a:pt x="1329" y="0"/>
                  <a:pt x="2957" y="0"/>
                </a:cubicBezTo>
                <a:cubicBezTo>
                  <a:pt x="4611" y="0"/>
                  <a:pt x="5940" y="1329"/>
                  <a:pt x="5940" y="2957"/>
                </a:cubicBez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7"/>
          <p:cNvSpPr/>
          <p:nvPr/>
        </p:nvSpPr>
        <p:spPr>
          <a:xfrm>
            <a:off x="2749650" y="475638"/>
            <a:ext cx="148525" cy="148525"/>
          </a:xfrm>
          <a:custGeom>
            <a:avLst/>
            <a:gdLst/>
            <a:ahLst/>
            <a:cxnLst/>
            <a:rect l="l" t="t" r="r" b="b"/>
            <a:pathLst>
              <a:path w="5941" h="5941" fill="none" extrusionOk="0">
                <a:moveTo>
                  <a:pt x="5940" y="2957"/>
                </a:moveTo>
                <a:cubicBezTo>
                  <a:pt x="5940" y="4611"/>
                  <a:pt x="4611" y="5941"/>
                  <a:pt x="2957" y="5941"/>
                </a:cubicBezTo>
                <a:cubicBezTo>
                  <a:pt x="1329" y="5941"/>
                  <a:pt x="0" y="4611"/>
                  <a:pt x="0" y="2957"/>
                </a:cubicBezTo>
                <a:cubicBezTo>
                  <a:pt x="0" y="1329"/>
                  <a:pt x="1329" y="0"/>
                  <a:pt x="2957" y="0"/>
                </a:cubicBezTo>
                <a:cubicBezTo>
                  <a:pt x="4611" y="0"/>
                  <a:pt x="5940" y="1329"/>
                  <a:pt x="5940" y="2957"/>
                </a:cubicBez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2"/>
        <p:cNvGrpSpPr/>
        <p:nvPr/>
      </p:nvGrpSpPr>
      <p:grpSpPr>
        <a:xfrm>
          <a:off x="0" y="0"/>
          <a:ext cx="0" cy="0"/>
          <a:chOff x="0" y="0"/>
          <a:chExt cx="0" cy="0"/>
        </a:xfrm>
      </p:grpSpPr>
      <p:sp>
        <p:nvSpPr>
          <p:cNvPr id="93" name="Google Shape;93;p8"/>
          <p:cNvSpPr txBox="1">
            <a:spLocks noGrp="1"/>
          </p:cNvSpPr>
          <p:nvPr>
            <p:ph type="title"/>
          </p:nvPr>
        </p:nvSpPr>
        <p:spPr>
          <a:xfrm>
            <a:off x="713225" y="548650"/>
            <a:ext cx="4923000" cy="19041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3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94" name="Google Shape;94;p8"/>
          <p:cNvSpPr/>
          <p:nvPr/>
        </p:nvSpPr>
        <p:spPr>
          <a:xfrm>
            <a:off x="8264497" y="474388"/>
            <a:ext cx="148525" cy="148525"/>
          </a:xfrm>
          <a:custGeom>
            <a:avLst/>
            <a:gdLst/>
            <a:ahLst/>
            <a:cxnLst/>
            <a:rect l="l" t="t" r="r" b="b"/>
            <a:pathLst>
              <a:path w="5941" h="5941" fill="none" extrusionOk="0">
                <a:moveTo>
                  <a:pt x="5940" y="2957"/>
                </a:moveTo>
                <a:cubicBezTo>
                  <a:pt x="5940" y="4611"/>
                  <a:pt x="4611" y="5941"/>
                  <a:pt x="2957" y="5941"/>
                </a:cubicBezTo>
                <a:cubicBezTo>
                  <a:pt x="1329" y="5941"/>
                  <a:pt x="0" y="4611"/>
                  <a:pt x="0" y="2957"/>
                </a:cubicBezTo>
                <a:cubicBezTo>
                  <a:pt x="0" y="1329"/>
                  <a:pt x="1329" y="0"/>
                  <a:pt x="2957" y="0"/>
                </a:cubicBezTo>
                <a:cubicBezTo>
                  <a:pt x="4611" y="0"/>
                  <a:pt x="5940" y="1329"/>
                  <a:pt x="5940" y="2957"/>
                </a:cubicBez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8"/>
          <p:cNvSpPr/>
          <p:nvPr/>
        </p:nvSpPr>
        <p:spPr>
          <a:xfrm>
            <a:off x="686550" y="4156713"/>
            <a:ext cx="148525" cy="148525"/>
          </a:xfrm>
          <a:custGeom>
            <a:avLst/>
            <a:gdLst/>
            <a:ahLst/>
            <a:cxnLst/>
            <a:rect l="l" t="t" r="r" b="b"/>
            <a:pathLst>
              <a:path w="5941" h="5941" fill="none" extrusionOk="0">
                <a:moveTo>
                  <a:pt x="5940" y="2957"/>
                </a:moveTo>
                <a:cubicBezTo>
                  <a:pt x="5940" y="4611"/>
                  <a:pt x="4611" y="5941"/>
                  <a:pt x="2957" y="5941"/>
                </a:cubicBezTo>
                <a:cubicBezTo>
                  <a:pt x="1329" y="5941"/>
                  <a:pt x="0" y="4611"/>
                  <a:pt x="0" y="2957"/>
                </a:cubicBezTo>
                <a:cubicBezTo>
                  <a:pt x="0" y="1329"/>
                  <a:pt x="1329" y="0"/>
                  <a:pt x="2957" y="0"/>
                </a:cubicBezTo>
                <a:cubicBezTo>
                  <a:pt x="4611" y="0"/>
                  <a:pt x="5940" y="1329"/>
                  <a:pt x="5940" y="2957"/>
                </a:cubicBez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6"/>
        <p:cNvGrpSpPr/>
        <p:nvPr/>
      </p:nvGrpSpPr>
      <p:grpSpPr>
        <a:xfrm>
          <a:off x="0" y="0"/>
          <a:ext cx="0" cy="0"/>
          <a:chOff x="0" y="0"/>
          <a:chExt cx="0" cy="0"/>
        </a:xfrm>
      </p:grpSpPr>
      <p:sp>
        <p:nvSpPr>
          <p:cNvPr id="97" name="Google Shape;97;p9"/>
          <p:cNvSpPr txBox="1">
            <a:spLocks noGrp="1"/>
          </p:cNvSpPr>
          <p:nvPr>
            <p:ph type="title"/>
          </p:nvPr>
        </p:nvSpPr>
        <p:spPr>
          <a:xfrm>
            <a:off x="713225" y="548650"/>
            <a:ext cx="3909000" cy="10887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sz="76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98" name="Google Shape;98;p9"/>
          <p:cNvSpPr txBox="1">
            <a:spLocks noGrp="1"/>
          </p:cNvSpPr>
          <p:nvPr>
            <p:ph type="subTitle" idx="1"/>
          </p:nvPr>
        </p:nvSpPr>
        <p:spPr>
          <a:xfrm>
            <a:off x="713225" y="1637350"/>
            <a:ext cx="3789000" cy="97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100"/>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99" name="Google Shape;99;p9"/>
          <p:cNvSpPr/>
          <p:nvPr/>
        </p:nvSpPr>
        <p:spPr>
          <a:xfrm>
            <a:off x="5868575" y="4274900"/>
            <a:ext cx="148525" cy="148525"/>
          </a:xfrm>
          <a:custGeom>
            <a:avLst/>
            <a:gdLst/>
            <a:ahLst/>
            <a:cxnLst/>
            <a:rect l="l" t="t" r="r" b="b"/>
            <a:pathLst>
              <a:path w="5941" h="5941" fill="none" extrusionOk="0">
                <a:moveTo>
                  <a:pt x="5940" y="2957"/>
                </a:moveTo>
                <a:cubicBezTo>
                  <a:pt x="5940" y="4611"/>
                  <a:pt x="4611" y="5941"/>
                  <a:pt x="2957" y="5941"/>
                </a:cubicBezTo>
                <a:cubicBezTo>
                  <a:pt x="1329" y="5941"/>
                  <a:pt x="0" y="4611"/>
                  <a:pt x="0" y="2957"/>
                </a:cubicBezTo>
                <a:cubicBezTo>
                  <a:pt x="0" y="1329"/>
                  <a:pt x="1329" y="0"/>
                  <a:pt x="2957" y="0"/>
                </a:cubicBezTo>
                <a:cubicBezTo>
                  <a:pt x="4611" y="0"/>
                  <a:pt x="5940" y="1329"/>
                  <a:pt x="5940" y="2957"/>
                </a:cubicBez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9"/>
          <p:cNvSpPr/>
          <p:nvPr/>
        </p:nvSpPr>
        <p:spPr>
          <a:xfrm>
            <a:off x="8623800" y="1440950"/>
            <a:ext cx="148525" cy="148525"/>
          </a:xfrm>
          <a:custGeom>
            <a:avLst/>
            <a:gdLst/>
            <a:ahLst/>
            <a:cxnLst/>
            <a:rect l="l" t="t" r="r" b="b"/>
            <a:pathLst>
              <a:path w="5941" h="5941" fill="none" extrusionOk="0">
                <a:moveTo>
                  <a:pt x="5940" y="2957"/>
                </a:moveTo>
                <a:cubicBezTo>
                  <a:pt x="5940" y="4611"/>
                  <a:pt x="4611" y="5941"/>
                  <a:pt x="2957" y="5941"/>
                </a:cubicBezTo>
                <a:cubicBezTo>
                  <a:pt x="1329" y="5941"/>
                  <a:pt x="0" y="4611"/>
                  <a:pt x="0" y="2957"/>
                </a:cubicBezTo>
                <a:cubicBezTo>
                  <a:pt x="0" y="1329"/>
                  <a:pt x="1329" y="0"/>
                  <a:pt x="2957" y="0"/>
                </a:cubicBezTo>
                <a:cubicBezTo>
                  <a:pt x="4611" y="0"/>
                  <a:pt x="5940" y="1329"/>
                  <a:pt x="5940" y="2957"/>
                </a:cubicBez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9"/>
          <p:cNvSpPr/>
          <p:nvPr/>
        </p:nvSpPr>
        <p:spPr>
          <a:xfrm>
            <a:off x="468875" y="3157000"/>
            <a:ext cx="148525" cy="148525"/>
          </a:xfrm>
          <a:custGeom>
            <a:avLst/>
            <a:gdLst/>
            <a:ahLst/>
            <a:cxnLst/>
            <a:rect l="l" t="t" r="r" b="b"/>
            <a:pathLst>
              <a:path w="5941" h="5941" fill="none" extrusionOk="0">
                <a:moveTo>
                  <a:pt x="5940" y="2957"/>
                </a:moveTo>
                <a:cubicBezTo>
                  <a:pt x="5940" y="4611"/>
                  <a:pt x="4611" y="5941"/>
                  <a:pt x="2957" y="5941"/>
                </a:cubicBezTo>
                <a:cubicBezTo>
                  <a:pt x="1329" y="5941"/>
                  <a:pt x="0" y="4611"/>
                  <a:pt x="0" y="2957"/>
                </a:cubicBezTo>
                <a:cubicBezTo>
                  <a:pt x="0" y="1329"/>
                  <a:pt x="1329" y="0"/>
                  <a:pt x="2957" y="0"/>
                </a:cubicBezTo>
                <a:cubicBezTo>
                  <a:pt x="4611" y="0"/>
                  <a:pt x="5940" y="1329"/>
                  <a:pt x="5940" y="2957"/>
                </a:cubicBez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26"/>
        <p:cNvGrpSpPr/>
        <p:nvPr/>
      </p:nvGrpSpPr>
      <p:grpSpPr>
        <a:xfrm>
          <a:off x="0" y="0"/>
          <a:ext cx="0" cy="0"/>
          <a:chOff x="0" y="0"/>
          <a:chExt cx="0" cy="0"/>
        </a:xfrm>
      </p:grpSpPr>
      <p:sp>
        <p:nvSpPr>
          <p:cNvPr id="127" name="Google Shape;127;p13"/>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8" name="Google Shape;128;p13"/>
          <p:cNvSpPr txBox="1">
            <a:spLocks noGrp="1"/>
          </p:cNvSpPr>
          <p:nvPr>
            <p:ph type="subTitle" idx="1"/>
          </p:nvPr>
        </p:nvSpPr>
        <p:spPr>
          <a:xfrm>
            <a:off x="3647150" y="1521800"/>
            <a:ext cx="19134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200">
                <a:latin typeface="Archivo SemiBold"/>
                <a:ea typeface="Archivo SemiBold"/>
                <a:cs typeface="Archivo SemiBold"/>
                <a:sym typeface="Archivo Semi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9" name="Google Shape;129;p13"/>
          <p:cNvSpPr txBox="1">
            <a:spLocks noGrp="1"/>
          </p:cNvSpPr>
          <p:nvPr>
            <p:ph type="subTitle" idx="2"/>
          </p:nvPr>
        </p:nvSpPr>
        <p:spPr>
          <a:xfrm>
            <a:off x="6427850" y="1521800"/>
            <a:ext cx="19134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200">
                <a:latin typeface="Archivo SemiBold"/>
                <a:ea typeface="Archivo SemiBold"/>
                <a:cs typeface="Archivo SemiBold"/>
                <a:sym typeface="Archivo Semi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0" name="Google Shape;130;p13"/>
          <p:cNvSpPr txBox="1">
            <a:spLocks noGrp="1"/>
          </p:cNvSpPr>
          <p:nvPr>
            <p:ph type="subTitle" idx="3"/>
          </p:nvPr>
        </p:nvSpPr>
        <p:spPr>
          <a:xfrm>
            <a:off x="3647150" y="2927212"/>
            <a:ext cx="19134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200">
                <a:latin typeface="Archivo SemiBold"/>
                <a:ea typeface="Archivo SemiBold"/>
                <a:cs typeface="Archivo SemiBold"/>
                <a:sym typeface="Archivo Semi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1" name="Google Shape;131;p13"/>
          <p:cNvSpPr txBox="1">
            <a:spLocks noGrp="1"/>
          </p:cNvSpPr>
          <p:nvPr>
            <p:ph type="subTitle" idx="4"/>
          </p:nvPr>
        </p:nvSpPr>
        <p:spPr>
          <a:xfrm>
            <a:off x="6427850" y="2927212"/>
            <a:ext cx="19134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200">
                <a:latin typeface="Archivo SemiBold"/>
                <a:ea typeface="Archivo SemiBold"/>
                <a:cs typeface="Archivo SemiBold"/>
                <a:sym typeface="Archivo Semi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2" name="Google Shape;132;p13"/>
          <p:cNvSpPr txBox="1">
            <a:spLocks noGrp="1"/>
          </p:cNvSpPr>
          <p:nvPr>
            <p:ph type="subTitle" idx="5"/>
          </p:nvPr>
        </p:nvSpPr>
        <p:spPr>
          <a:xfrm>
            <a:off x="3647150" y="1912534"/>
            <a:ext cx="19134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1800"/>
              <a:buNone/>
              <a:defRPr sz="1600">
                <a:solidFill>
                  <a:schemeClr val="dk1"/>
                </a:solidFill>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133" name="Google Shape;133;p13"/>
          <p:cNvSpPr txBox="1">
            <a:spLocks noGrp="1"/>
          </p:cNvSpPr>
          <p:nvPr>
            <p:ph type="subTitle" idx="6"/>
          </p:nvPr>
        </p:nvSpPr>
        <p:spPr>
          <a:xfrm>
            <a:off x="6427850" y="1912534"/>
            <a:ext cx="19134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1800"/>
              <a:buNone/>
              <a:defRPr sz="1600">
                <a:solidFill>
                  <a:schemeClr val="dk1"/>
                </a:solidFill>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134" name="Google Shape;134;p13"/>
          <p:cNvSpPr txBox="1">
            <a:spLocks noGrp="1"/>
          </p:cNvSpPr>
          <p:nvPr>
            <p:ph type="subTitle" idx="7"/>
          </p:nvPr>
        </p:nvSpPr>
        <p:spPr>
          <a:xfrm>
            <a:off x="3647150" y="3315100"/>
            <a:ext cx="19134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1800"/>
              <a:buNone/>
              <a:defRPr sz="1600">
                <a:solidFill>
                  <a:schemeClr val="dk1"/>
                </a:solidFill>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135" name="Google Shape;135;p13"/>
          <p:cNvSpPr txBox="1">
            <a:spLocks noGrp="1"/>
          </p:cNvSpPr>
          <p:nvPr>
            <p:ph type="subTitle" idx="8"/>
          </p:nvPr>
        </p:nvSpPr>
        <p:spPr>
          <a:xfrm>
            <a:off x="6427850" y="3315100"/>
            <a:ext cx="19134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1800"/>
              <a:buNone/>
              <a:defRPr sz="1600">
                <a:solidFill>
                  <a:schemeClr val="dk1"/>
                </a:solidFill>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136" name="Google Shape;136;p13"/>
          <p:cNvSpPr txBox="1">
            <a:spLocks noGrp="1"/>
          </p:cNvSpPr>
          <p:nvPr>
            <p:ph type="title" idx="9" hasCustomPrompt="1"/>
          </p:nvPr>
        </p:nvSpPr>
        <p:spPr>
          <a:xfrm>
            <a:off x="2784022" y="1521800"/>
            <a:ext cx="8727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lt2"/>
              </a:buClr>
              <a:buSzPts val="1800"/>
              <a:buNone/>
              <a:defRPr sz="3000"/>
            </a:lvl1pPr>
            <a:lvl2pPr lvl="1" algn="ctr" rtl="0">
              <a:spcBef>
                <a:spcPts val="0"/>
              </a:spcBef>
              <a:spcAft>
                <a:spcPts val="0"/>
              </a:spcAft>
              <a:buClr>
                <a:schemeClr val="lt2"/>
              </a:buClr>
              <a:buSzPts val="1800"/>
              <a:buNone/>
              <a:defRPr sz="1800">
                <a:solidFill>
                  <a:schemeClr val="lt2"/>
                </a:solidFill>
              </a:defRPr>
            </a:lvl2pPr>
            <a:lvl3pPr lvl="2" algn="ctr" rtl="0">
              <a:spcBef>
                <a:spcPts val="0"/>
              </a:spcBef>
              <a:spcAft>
                <a:spcPts val="0"/>
              </a:spcAft>
              <a:buClr>
                <a:schemeClr val="lt2"/>
              </a:buClr>
              <a:buSzPts val="1800"/>
              <a:buNone/>
              <a:defRPr sz="1800">
                <a:solidFill>
                  <a:schemeClr val="lt2"/>
                </a:solidFill>
              </a:defRPr>
            </a:lvl3pPr>
            <a:lvl4pPr lvl="3" algn="ctr" rtl="0">
              <a:spcBef>
                <a:spcPts val="0"/>
              </a:spcBef>
              <a:spcAft>
                <a:spcPts val="0"/>
              </a:spcAft>
              <a:buClr>
                <a:schemeClr val="lt2"/>
              </a:buClr>
              <a:buSzPts val="1800"/>
              <a:buNone/>
              <a:defRPr sz="1800">
                <a:solidFill>
                  <a:schemeClr val="lt2"/>
                </a:solidFill>
              </a:defRPr>
            </a:lvl4pPr>
            <a:lvl5pPr lvl="4" algn="ctr" rtl="0">
              <a:spcBef>
                <a:spcPts val="0"/>
              </a:spcBef>
              <a:spcAft>
                <a:spcPts val="0"/>
              </a:spcAft>
              <a:buClr>
                <a:schemeClr val="lt2"/>
              </a:buClr>
              <a:buSzPts val="1800"/>
              <a:buNone/>
              <a:defRPr sz="1800">
                <a:solidFill>
                  <a:schemeClr val="lt2"/>
                </a:solidFill>
              </a:defRPr>
            </a:lvl5pPr>
            <a:lvl6pPr lvl="5" algn="ctr" rtl="0">
              <a:spcBef>
                <a:spcPts val="0"/>
              </a:spcBef>
              <a:spcAft>
                <a:spcPts val="0"/>
              </a:spcAft>
              <a:buClr>
                <a:schemeClr val="lt2"/>
              </a:buClr>
              <a:buSzPts val="1800"/>
              <a:buNone/>
              <a:defRPr sz="1800">
                <a:solidFill>
                  <a:schemeClr val="lt2"/>
                </a:solidFill>
              </a:defRPr>
            </a:lvl6pPr>
            <a:lvl7pPr lvl="6" algn="ctr" rtl="0">
              <a:spcBef>
                <a:spcPts val="0"/>
              </a:spcBef>
              <a:spcAft>
                <a:spcPts val="0"/>
              </a:spcAft>
              <a:buClr>
                <a:schemeClr val="lt2"/>
              </a:buClr>
              <a:buSzPts val="1800"/>
              <a:buNone/>
              <a:defRPr sz="1800">
                <a:solidFill>
                  <a:schemeClr val="lt2"/>
                </a:solidFill>
              </a:defRPr>
            </a:lvl7pPr>
            <a:lvl8pPr lvl="7" algn="ctr" rtl="0">
              <a:spcBef>
                <a:spcPts val="0"/>
              </a:spcBef>
              <a:spcAft>
                <a:spcPts val="0"/>
              </a:spcAft>
              <a:buClr>
                <a:schemeClr val="lt2"/>
              </a:buClr>
              <a:buSzPts val="1800"/>
              <a:buNone/>
              <a:defRPr sz="1800">
                <a:solidFill>
                  <a:schemeClr val="lt2"/>
                </a:solidFill>
              </a:defRPr>
            </a:lvl8pPr>
            <a:lvl9pPr lvl="8" algn="ctr" rtl="0">
              <a:spcBef>
                <a:spcPts val="0"/>
              </a:spcBef>
              <a:spcAft>
                <a:spcPts val="0"/>
              </a:spcAft>
              <a:buClr>
                <a:schemeClr val="lt2"/>
              </a:buClr>
              <a:buSzPts val="1800"/>
              <a:buNone/>
              <a:defRPr sz="1800">
                <a:solidFill>
                  <a:schemeClr val="lt2"/>
                </a:solidFill>
              </a:defRPr>
            </a:lvl9pPr>
          </a:lstStyle>
          <a:p>
            <a:r>
              <a:t>xx%</a:t>
            </a:r>
          </a:p>
        </p:txBody>
      </p:sp>
      <p:sp>
        <p:nvSpPr>
          <p:cNvPr id="137" name="Google Shape;137;p13"/>
          <p:cNvSpPr txBox="1">
            <a:spLocks noGrp="1"/>
          </p:cNvSpPr>
          <p:nvPr>
            <p:ph type="title" idx="13" hasCustomPrompt="1"/>
          </p:nvPr>
        </p:nvSpPr>
        <p:spPr>
          <a:xfrm>
            <a:off x="5560547" y="1521800"/>
            <a:ext cx="8727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lt2"/>
              </a:buClr>
              <a:buSzPts val="1800"/>
              <a:buNone/>
              <a:defRPr sz="3000"/>
            </a:lvl1pPr>
            <a:lvl2pPr lvl="1" algn="ctr" rtl="0">
              <a:spcBef>
                <a:spcPts val="0"/>
              </a:spcBef>
              <a:spcAft>
                <a:spcPts val="0"/>
              </a:spcAft>
              <a:buClr>
                <a:schemeClr val="lt2"/>
              </a:buClr>
              <a:buSzPts val="1800"/>
              <a:buNone/>
              <a:defRPr sz="1800">
                <a:solidFill>
                  <a:schemeClr val="lt2"/>
                </a:solidFill>
              </a:defRPr>
            </a:lvl2pPr>
            <a:lvl3pPr lvl="2" algn="ctr" rtl="0">
              <a:spcBef>
                <a:spcPts val="0"/>
              </a:spcBef>
              <a:spcAft>
                <a:spcPts val="0"/>
              </a:spcAft>
              <a:buClr>
                <a:schemeClr val="lt2"/>
              </a:buClr>
              <a:buSzPts val="1800"/>
              <a:buNone/>
              <a:defRPr sz="1800">
                <a:solidFill>
                  <a:schemeClr val="lt2"/>
                </a:solidFill>
              </a:defRPr>
            </a:lvl3pPr>
            <a:lvl4pPr lvl="3" algn="ctr" rtl="0">
              <a:spcBef>
                <a:spcPts val="0"/>
              </a:spcBef>
              <a:spcAft>
                <a:spcPts val="0"/>
              </a:spcAft>
              <a:buClr>
                <a:schemeClr val="lt2"/>
              </a:buClr>
              <a:buSzPts val="1800"/>
              <a:buNone/>
              <a:defRPr sz="1800">
                <a:solidFill>
                  <a:schemeClr val="lt2"/>
                </a:solidFill>
              </a:defRPr>
            </a:lvl4pPr>
            <a:lvl5pPr lvl="4" algn="ctr" rtl="0">
              <a:spcBef>
                <a:spcPts val="0"/>
              </a:spcBef>
              <a:spcAft>
                <a:spcPts val="0"/>
              </a:spcAft>
              <a:buClr>
                <a:schemeClr val="lt2"/>
              </a:buClr>
              <a:buSzPts val="1800"/>
              <a:buNone/>
              <a:defRPr sz="1800">
                <a:solidFill>
                  <a:schemeClr val="lt2"/>
                </a:solidFill>
              </a:defRPr>
            </a:lvl5pPr>
            <a:lvl6pPr lvl="5" algn="ctr" rtl="0">
              <a:spcBef>
                <a:spcPts val="0"/>
              </a:spcBef>
              <a:spcAft>
                <a:spcPts val="0"/>
              </a:spcAft>
              <a:buClr>
                <a:schemeClr val="lt2"/>
              </a:buClr>
              <a:buSzPts val="1800"/>
              <a:buNone/>
              <a:defRPr sz="1800">
                <a:solidFill>
                  <a:schemeClr val="lt2"/>
                </a:solidFill>
              </a:defRPr>
            </a:lvl6pPr>
            <a:lvl7pPr lvl="6" algn="ctr" rtl="0">
              <a:spcBef>
                <a:spcPts val="0"/>
              </a:spcBef>
              <a:spcAft>
                <a:spcPts val="0"/>
              </a:spcAft>
              <a:buClr>
                <a:schemeClr val="lt2"/>
              </a:buClr>
              <a:buSzPts val="1800"/>
              <a:buNone/>
              <a:defRPr sz="1800">
                <a:solidFill>
                  <a:schemeClr val="lt2"/>
                </a:solidFill>
              </a:defRPr>
            </a:lvl7pPr>
            <a:lvl8pPr lvl="7" algn="ctr" rtl="0">
              <a:spcBef>
                <a:spcPts val="0"/>
              </a:spcBef>
              <a:spcAft>
                <a:spcPts val="0"/>
              </a:spcAft>
              <a:buClr>
                <a:schemeClr val="lt2"/>
              </a:buClr>
              <a:buSzPts val="1800"/>
              <a:buNone/>
              <a:defRPr sz="1800">
                <a:solidFill>
                  <a:schemeClr val="lt2"/>
                </a:solidFill>
              </a:defRPr>
            </a:lvl8pPr>
            <a:lvl9pPr lvl="8" algn="ctr" rtl="0">
              <a:spcBef>
                <a:spcPts val="0"/>
              </a:spcBef>
              <a:spcAft>
                <a:spcPts val="0"/>
              </a:spcAft>
              <a:buClr>
                <a:schemeClr val="lt2"/>
              </a:buClr>
              <a:buSzPts val="1800"/>
              <a:buNone/>
              <a:defRPr sz="1800">
                <a:solidFill>
                  <a:schemeClr val="lt2"/>
                </a:solidFill>
              </a:defRPr>
            </a:lvl9pPr>
          </a:lstStyle>
          <a:p>
            <a:r>
              <a:t>xx%</a:t>
            </a:r>
          </a:p>
        </p:txBody>
      </p:sp>
      <p:sp>
        <p:nvSpPr>
          <p:cNvPr id="138" name="Google Shape;138;p13"/>
          <p:cNvSpPr txBox="1">
            <a:spLocks noGrp="1"/>
          </p:cNvSpPr>
          <p:nvPr>
            <p:ph type="title" idx="14" hasCustomPrompt="1"/>
          </p:nvPr>
        </p:nvSpPr>
        <p:spPr>
          <a:xfrm>
            <a:off x="2784022" y="2927212"/>
            <a:ext cx="8727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lt2"/>
              </a:buClr>
              <a:buSzPts val="1800"/>
              <a:buNone/>
              <a:defRPr sz="3000"/>
            </a:lvl1pPr>
            <a:lvl2pPr lvl="1" algn="ctr" rtl="0">
              <a:spcBef>
                <a:spcPts val="0"/>
              </a:spcBef>
              <a:spcAft>
                <a:spcPts val="0"/>
              </a:spcAft>
              <a:buClr>
                <a:schemeClr val="lt2"/>
              </a:buClr>
              <a:buSzPts val="1800"/>
              <a:buNone/>
              <a:defRPr sz="1800">
                <a:solidFill>
                  <a:schemeClr val="lt2"/>
                </a:solidFill>
              </a:defRPr>
            </a:lvl2pPr>
            <a:lvl3pPr lvl="2" algn="ctr" rtl="0">
              <a:spcBef>
                <a:spcPts val="0"/>
              </a:spcBef>
              <a:spcAft>
                <a:spcPts val="0"/>
              </a:spcAft>
              <a:buClr>
                <a:schemeClr val="lt2"/>
              </a:buClr>
              <a:buSzPts val="1800"/>
              <a:buNone/>
              <a:defRPr sz="1800">
                <a:solidFill>
                  <a:schemeClr val="lt2"/>
                </a:solidFill>
              </a:defRPr>
            </a:lvl3pPr>
            <a:lvl4pPr lvl="3" algn="ctr" rtl="0">
              <a:spcBef>
                <a:spcPts val="0"/>
              </a:spcBef>
              <a:spcAft>
                <a:spcPts val="0"/>
              </a:spcAft>
              <a:buClr>
                <a:schemeClr val="lt2"/>
              </a:buClr>
              <a:buSzPts val="1800"/>
              <a:buNone/>
              <a:defRPr sz="1800">
                <a:solidFill>
                  <a:schemeClr val="lt2"/>
                </a:solidFill>
              </a:defRPr>
            </a:lvl4pPr>
            <a:lvl5pPr lvl="4" algn="ctr" rtl="0">
              <a:spcBef>
                <a:spcPts val="0"/>
              </a:spcBef>
              <a:spcAft>
                <a:spcPts val="0"/>
              </a:spcAft>
              <a:buClr>
                <a:schemeClr val="lt2"/>
              </a:buClr>
              <a:buSzPts val="1800"/>
              <a:buNone/>
              <a:defRPr sz="1800">
                <a:solidFill>
                  <a:schemeClr val="lt2"/>
                </a:solidFill>
              </a:defRPr>
            </a:lvl5pPr>
            <a:lvl6pPr lvl="5" algn="ctr" rtl="0">
              <a:spcBef>
                <a:spcPts val="0"/>
              </a:spcBef>
              <a:spcAft>
                <a:spcPts val="0"/>
              </a:spcAft>
              <a:buClr>
                <a:schemeClr val="lt2"/>
              </a:buClr>
              <a:buSzPts val="1800"/>
              <a:buNone/>
              <a:defRPr sz="1800">
                <a:solidFill>
                  <a:schemeClr val="lt2"/>
                </a:solidFill>
              </a:defRPr>
            </a:lvl6pPr>
            <a:lvl7pPr lvl="6" algn="ctr" rtl="0">
              <a:spcBef>
                <a:spcPts val="0"/>
              </a:spcBef>
              <a:spcAft>
                <a:spcPts val="0"/>
              </a:spcAft>
              <a:buClr>
                <a:schemeClr val="lt2"/>
              </a:buClr>
              <a:buSzPts val="1800"/>
              <a:buNone/>
              <a:defRPr sz="1800">
                <a:solidFill>
                  <a:schemeClr val="lt2"/>
                </a:solidFill>
              </a:defRPr>
            </a:lvl7pPr>
            <a:lvl8pPr lvl="7" algn="ctr" rtl="0">
              <a:spcBef>
                <a:spcPts val="0"/>
              </a:spcBef>
              <a:spcAft>
                <a:spcPts val="0"/>
              </a:spcAft>
              <a:buClr>
                <a:schemeClr val="lt2"/>
              </a:buClr>
              <a:buSzPts val="1800"/>
              <a:buNone/>
              <a:defRPr sz="1800">
                <a:solidFill>
                  <a:schemeClr val="lt2"/>
                </a:solidFill>
              </a:defRPr>
            </a:lvl8pPr>
            <a:lvl9pPr lvl="8" algn="ctr" rtl="0">
              <a:spcBef>
                <a:spcPts val="0"/>
              </a:spcBef>
              <a:spcAft>
                <a:spcPts val="0"/>
              </a:spcAft>
              <a:buClr>
                <a:schemeClr val="lt2"/>
              </a:buClr>
              <a:buSzPts val="1800"/>
              <a:buNone/>
              <a:defRPr sz="1800">
                <a:solidFill>
                  <a:schemeClr val="lt2"/>
                </a:solidFill>
              </a:defRPr>
            </a:lvl9pPr>
          </a:lstStyle>
          <a:p>
            <a:r>
              <a:t>xx%</a:t>
            </a:r>
          </a:p>
        </p:txBody>
      </p:sp>
      <p:sp>
        <p:nvSpPr>
          <p:cNvPr id="139" name="Google Shape;139;p13"/>
          <p:cNvSpPr txBox="1">
            <a:spLocks noGrp="1"/>
          </p:cNvSpPr>
          <p:nvPr>
            <p:ph type="title" idx="15" hasCustomPrompt="1"/>
          </p:nvPr>
        </p:nvSpPr>
        <p:spPr>
          <a:xfrm>
            <a:off x="5560547" y="2927212"/>
            <a:ext cx="8727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lt2"/>
              </a:buClr>
              <a:buSzPts val="1800"/>
              <a:buNone/>
              <a:defRPr sz="3000"/>
            </a:lvl1pPr>
            <a:lvl2pPr lvl="1" algn="ctr" rtl="0">
              <a:spcBef>
                <a:spcPts val="0"/>
              </a:spcBef>
              <a:spcAft>
                <a:spcPts val="0"/>
              </a:spcAft>
              <a:buClr>
                <a:schemeClr val="lt2"/>
              </a:buClr>
              <a:buSzPts val="1800"/>
              <a:buNone/>
              <a:defRPr sz="1800">
                <a:solidFill>
                  <a:schemeClr val="lt2"/>
                </a:solidFill>
              </a:defRPr>
            </a:lvl2pPr>
            <a:lvl3pPr lvl="2" algn="ctr" rtl="0">
              <a:spcBef>
                <a:spcPts val="0"/>
              </a:spcBef>
              <a:spcAft>
                <a:spcPts val="0"/>
              </a:spcAft>
              <a:buClr>
                <a:schemeClr val="lt2"/>
              </a:buClr>
              <a:buSzPts val="1800"/>
              <a:buNone/>
              <a:defRPr sz="1800">
                <a:solidFill>
                  <a:schemeClr val="lt2"/>
                </a:solidFill>
              </a:defRPr>
            </a:lvl3pPr>
            <a:lvl4pPr lvl="3" algn="ctr" rtl="0">
              <a:spcBef>
                <a:spcPts val="0"/>
              </a:spcBef>
              <a:spcAft>
                <a:spcPts val="0"/>
              </a:spcAft>
              <a:buClr>
                <a:schemeClr val="lt2"/>
              </a:buClr>
              <a:buSzPts val="1800"/>
              <a:buNone/>
              <a:defRPr sz="1800">
                <a:solidFill>
                  <a:schemeClr val="lt2"/>
                </a:solidFill>
              </a:defRPr>
            </a:lvl4pPr>
            <a:lvl5pPr lvl="4" algn="ctr" rtl="0">
              <a:spcBef>
                <a:spcPts val="0"/>
              </a:spcBef>
              <a:spcAft>
                <a:spcPts val="0"/>
              </a:spcAft>
              <a:buClr>
                <a:schemeClr val="lt2"/>
              </a:buClr>
              <a:buSzPts val="1800"/>
              <a:buNone/>
              <a:defRPr sz="1800">
                <a:solidFill>
                  <a:schemeClr val="lt2"/>
                </a:solidFill>
              </a:defRPr>
            </a:lvl5pPr>
            <a:lvl6pPr lvl="5" algn="ctr" rtl="0">
              <a:spcBef>
                <a:spcPts val="0"/>
              </a:spcBef>
              <a:spcAft>
                <a:spcPts val="0"/>
              </a:spcAft>
              <a:buClr>
                <a:schemeClr val="lt2"/>
              </a:buClr>
              <a:buSzPts val="1800"/>
              <a:buNone/>
              <a:defRPr sz="1800">
                <a:solidFill>
                  <a:schemeClr val="lt2"/>
                </a:solidFill>
              </a:defRPr>
            </a:lvl6pPr>
            <a:lvl7pPr lvl="6" algn="ctr" rtl="0">
              <a:spcBef>
                <a:spcPts val="0"/>
              </a:spcBef>
              <a:spcAft>
                <a:spcPts val="0"/>
              </a:spcAft>
              <a:buClr>
                <a:schemeClr val="lt2"/>
              </a:buClr>
              <a:buSzPts val="1800"/>
              <a:buNone/>
              <a:defRPr sz="1800">
                <a:solidFill>
                  <a:schemeClr val="lt2"/>
                </a:solidFill>
              </a:defRPr>
            </a:lvl7pPr>
            <a:lvl8pPr lvl="7" algn="ctr" rtl="0">
              <a:spcBef>
                <a:spcPts val="0"/>
              </a:spcBef>
              <a:spcAft>
                <a:spcPts val="0"/>
              </a:spcAft>
              <a:buClr>
                <a:schemeClr val="lt2"/>
              </a:buClr>
              <a:buSzPts val="1800"/>
              <a:buNone/>
              <a:defRPr sz="1800">
                <a:solidFill>
                  <a:schemeClr val="lt2"/>
                </a:solidFill>
              </a:defRPr>
            </a:lvl8pPr>
            <a:lvl9pPr lvl="8" algn="ctr" rtl="0">
              <a:spcBef>
                <a:spcPts val="0"/>
              </a:spcBef>
              <a:spcAft>
                <a:spcPts val="0"/>
              </a:spcAft>
              <a:buClr>
                <a:schemeClr val="lt2"/>
              </a:buClr>
              <a:buSzPts val="1800"/>
              <a:buNone/>
              <a:defRPr sz="1800">
                <a:solidFill>
                  <a:schemeClr val="lt2"/>
                </a:solidFill>
              </a:defRPr>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2">
  <p:cSld name="CUSTOM_8">
    <p:spTree>
      <p:nvGrpSpPr>
        <p:cNvPr id="1" name="Shape 153"/>
        <p:cNvGrpSpPr/>
        <p:nvPr/>
      </p:nvGrpSpPr>
      <p:grpSpPr>
        <a:xfrm>
          <a:off x="0" y="0"/>
          <a:ext cx="0" cy="0"/>
          <a:chOff x="0" y="0"/>
          <a:chExt cx="0" cy="0"/>
        </a:xfrm>
      </p:grpSpPr>
      <p:sp>
        <p:nvSpPr>
          <p:cNvPr id="154" name="Google Shape;154;p16"/>
          <p:cNvSpPr txBox="1">
            <a:spLocks noGrp="1"/>
          </p:cNvSpPr>
          <p:nvPr>
            <p:ph type="title"/>
          </p:nvPr>
        </p:nvSpPr>
        <p:spPr>
          <a:xfrm>
            <a:off x="713225" y="2332200"/>
            <a:ext cx="41223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200">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5" name="Google Shape;155;p16"/>
          <p:cNvSpPr txBox="1">
            <a:spLocks noGrp="1"/>
          </p:cNvSpPr>
          <p:nvPr>
            <p:ph type="subTitle" idx="1"/>
          </p:nvPr>
        </p:nvSpPr>
        <p:spPr>
          <a:xfrm>
            <a:off x="713225" y="3225125"/>
            <a:ext cx="2736300" cy="841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800"/>
              <a:buNone/>
              <a:defRPr sz="1600">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
        <p:nvSpPr>
          <p:cNvPr id="156" name="Google Shape;156;p16"/>
          <p:cNvSpPr txBox="1">
            <a:spLocks noGrp="1"/>
          </p:cNvSpPr>
          <p:nvPr>
            <p:ph type="title" idx="2" hasCustomPrompt="1"/>
          </p:nvPr>
        </p:nvSpPr>
        <p:spPr>
          <a:xfrm>
            <a:off x="713225" y="1081700"/>
            <a:ext cx="2787000" cy="1250400"/>
          </a:xfrm>
          <a:prstGeom prst="rect">
            <a:avLst/>
          </a:prstGeom>
        </p:spPr>
        <p:txBody>
          <a:bodyPr spcFirstLastPara="1" wrap="square" lIns="91425" tIns="91425" rIns="91425" bIns="91425" anchor="ctr" anchorCtr="0">
            <a:noAutofit/>
          </a:bodyPr>
          <a:lstStyle>
            <a:lvl1pPr lvl="0" rtl="0">
              <a:spcBef>
                <a:spcPts val="0"/>
              </a:spcBef>
              <a:spcAft>
                <a:spcPts val="0"/>
              </a:spcAft>
              <a:buSzPts val="8900"/>
              <a:buNone/>
              <a:defRPr sz="8900"/>
            </a:lvl1pPr>
            <a:lvl2pPr lvl="1" algn="ctr" rtl="0">
              <a:spcBef>
                <a:spcPts val="0"/>
              </a:spcBef>
              <a:spcAft>
                <a:spcPts val="0"/>
              </a:spcAft>
              <a:buSzPts val="8900"/>
              <a:buNone/>
              <a:defRPr sz="8900"/>
            </a:lvl2pPr>
            <a:lvl3pPr lvl="2" algn="ctr" rtl="0">
              <a:spcBef>
                <a:spcPts val="0"/>
              </a:spcBef>
              <a:spcAft>
                <a:spcPts val="0"/>
              </a:spcAft>
              <a:buSzPts val="8900"/>
              <a:buNone/>
              <a:defRPr sz="8900"/>
            </a:lvl3pPr>
            <a:lvl4pPr lvl="3" algn="ctr" rtl="0">
              <a:spcBef>
                <a:spcPts val="0"/>
              </a:spcBef>
              <a:spcAft>
                <a:spcPts val="0"/>
              </a:spcAft>
              <a:buSzPts val="8900"/>
              <a:buNone/>
              <a:defRPr sz="8900"/>
            </a:lvl4pPr>
            <a:lvl5pPr lvl="4" algn="ctr" rtl="0">
              <a:spcBef>
                <a:spcPts val="0"/>
              </a:spcBef>
              <a:spcAft>
                <a:spcPts val="0"/>
              </a:spcAft>
              <a:buSzPts val="8900"/>
              <a:buNone/>
              <a:defRPr sz="8900"/>
            </a:lvl5pPr>
            <a:lvl6pPr lvl="5" algn="ctr" rtl="0">
              <a:spcBef>
                <a:spcPts val="0"/>
              </a:spcBef>
              <a:spcAft>
                <a:spcPts val="0"/>
              </a:spcAft>
              <a:buSzPts val="8900"/>
              <a:buNone/>
              <a:defRPr sz="8900"/>
            </a:lvl6pPr>
            <a:lvl7pPr lvl="6" algn="ctr" rtl="0">
              <a:spcBef>
                <a:spcPts val="0"/>
              </a:spcBef>
              <a:spcAft>
                <a:spcPts val="0"/>
              </a:spcAft>
              <a:buSzPts val="8900"/>
              <a:buNone/>
              <a:defRPr sz="8900"/>
            </a:lvl7pPr>
            <a:lvl8pPr lvl="7" algn="ctr" rtl="0">
              <a:spcBef>
                <a:spcPts val="0"/>
              </a:spcBef>
              <a:spcAft>
                <a:spcPts val="0"/>
              </a:spcAft>
              <a:buSzPts val="8900"/>
              <a:buNone/>
              <a:defRPr sz="8900"/>
            </a:lvl8pPr>
            <a:lvl9pPr lvl="8" algn="ctr" rtl="0">
              <a:spcBef>
                <a:spcPts val="0"/>
              </a:spcBef>
              <a:spcAft>
                <a:spcPts val="0"/>
              </a:spcAft>
              <a:buSzPts val="8900"/>
              <a:buNone/>
              <a:defRPr sz="8900"/>
            </a:lvl9pPr>
          </a:lstStyle>
          <a:p>
            <a:r>
              <a:t>xx%</a:t>
            </a:r>
          </a:p>
        </p:txBody>
      </p:sp>
      <p:sp>
        <p:nvSpPr>
          <p:cNvPr id="157" name="Google Shape;157;p16"/>
          <p:cNvSpPr/>
          <p:nvPr/>
        </p:nvSpPr>
        <p:spPr>
          <a:xfrm>
            <a:off x="2124125" y="780547"/>
            <a:ext cx="148525" cy="148525"/>
          </a:xfrm>
          <a:custGeom>
            <a:avLst/>
            <a:gdLst/>
            <a:ahLst/>
            <a:cxnLst/>
            <a:rect l="l" t="t" r="r" b="b"/>
            <a:pathLst>
              <a:path w="5941" h="5941" fill="none" extrusionOk="0">
                <a:moveTo>
                  <a:pt x="5940" y="2957"/>
                </a:moveTo>
                <a:cubicBezTo>
                  <a:pt x="5940" y="4611"/>
                  <a:pt x="4611" y="5941"/>
                  <a:pt x="2957" y="5941"/>
                </a:cubicBezTo>
                <a:cubicBezTo>
                  <a:pt x="1329" y="5941"/>
                  <a:pt x="0" y="4611"/>
                  <a:pt x="0" y="2957"/>
                </a:cubicBezTo>
                <a:cubicBezTo>
                  <a:pt x="0" y="1329"/>
                  <a:pt x="1329" y="0"/>
                  <a:pt x="2957" y="0"/>
                </a:cubicBezTo>
                <a:cubicBezTo>
                  <a:pt x="4611" y="0"/>
                  <a:pt x="5940" y="1329"/>
                  <a:pt x="5940" y="2957"/>
                </a:cubicBez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6"/>
          <p:cNvSpPr/>
          <p:nvPr/>
        </p:nvSpPr>
        <p:spPr>
          <a:xfrm>
            <a:off x="1075325" y="4392747"/>
            <a:ext cx="148525" cy="148525"/>
          </a:xfrm>
          <a:custGeom>
            <a:avLst/>
            <a:gdLst/>
            <a:ahLst/>
            <a:cxnLst/>
            <a:rect l="l" t="t" r="r" b="b"/>
            <a:pathLst>
              <a:path w="5941" h="5941" fill="none" extrusionOk="0">
                <a:moveTo>
                  <a:pt x="5940" y="2957"/>
                </a:moveTo>
                <a:cubicBezTo>
                  <a:pt x="5940" y="4611"/>
                  <a:pt x="4611" y="5941"/>
                  <a:pt x="2957" y="5941"/>
                </a:cubicBezTo>
                <a:cubicBezTo>
                  <a:pt x="1329" y="5941"/>
                  <a:pt x="0" y="4611"/>
                  <a:pt x="0" y="2957"/>
                </a:cubicBezTo>
                <a:cubicBezTo>
                  <a:pt x="0" y="1329"/>
                  <a:pt x="1329" y="0"/>
                  <a:pt x="2957" y="0"/>
                </a:cubicBezTo>
                <a:cubicBezTo>
                  <a:pt x="4611" y="0"/>
                  <a:pt x="5940" y="1329"/>
                  <a:pt x="5940" y="2957"/>
                </a:cubicBez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6"/>
          <p:cNvSpPr/>
          <p:nvPr/>
        </p:nvSpPr>
        <p:spPr>
          <a:xfrm>
            <a:off x="8065200" y="780547"/>
            <a:ext cx="148525" cy="148525"/>
          </a:xfrm>
          <a:custGeom>
            <a:avLst/>
            <a:gdLst/>
            <a:ahLst/>
            <a:cxnLst/>
            <a:rect l="l" t="t" r="r" b="b"/>
            <a:pathLst>
              <a:path w="5941" h="5941" fill="none" extrusionOk="0">
                <a:moveTo>
                  <a:pt x="5940" y="2957"/>
                </a:moveTo>
                <a:cubicBezTo>
                  <a:pt x="5940" y="4611"/>
                  <a:pt x="4611" y="5941"/>
                  <a:pt x="2957" y="5941"/>
                </a:cubicBezTo>
                <a:cubicBezTo>
                  <a:pt x="1329" y="5941"/>
                  <a:pt x="0" y="4611"/>
                  <a:pt x="0" y="2957"/>
                </a:cubicBezTo>
                <a:cubicBezTo>
                  <a:pt x="0" y="1329"/>
                  <a:pt x="1329" y="0"/>
                  <a:pt x="2957" y="0"/>
                </a:cubicBezTo>
                <a:cubicBezTo>
                  <a:pt x="4611" y="0"/>
                  <a:pt x="5940" y="1329"/>
                  <a:pt x="5940" y="2957"/>
                </a:cubicBez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Archivo SemiBold"/>
              <a:buNone/>
              <a:defRPr sz="3000">
                <a:solidFill>
                  <a:schemeClr val="dk1"/>
                </a:solidFill>
                <a:latin typeface="Archivo SemiBold"/>
                <a:ea typeface="Archivo SemiBold"/>
                <a:cs typeface="Archivo SemiBold"/>
                <a:sym typeface="Archivo SemiBold"/>
              </a:defRPr>
            </a:lvl1pPr>
            <a:lvl2pPr lvl="1">
              <a:spcBef>
                <a:spcPts val="0"/>
              </a:spcBef>
              <a:spcAft>
                <a:spcPts val="0"/>
              </a:spcAft>
              <a:buClr>
                <a:schemeClr val="dk1"/>
              </a:buClr>
              <a:buSzPts val="3000"/>
              <a:buFont typeface="Archivo SemiBold"/>
              <a:buNone/>
              <a:defRPr sz="3000">
                <a:solidFill>
                  <a:schemeClr val="dk1"/>
                </a:solidFill>
                <a:latin typeface="Archivo SemiBold"/>
                <a:ea typeface="Archivo SemiBold"/>
                <a:cs typeface="Archivo SemiBold"/>
                <a:sym typeface="Archivo SemiBold"/>
              </a:defRPr>
            </a:lvl2pPr>
            <a:lvl3pPr lvl="2">
              <a:spcBef>
                <a:spcPts val="0"/>
              </a:spcBef>
              <a:spcAft>
                <a:spcPts val="0"/>
              </a:spcAft>
              <a:buClr>
                <a:schemeClr val="dk1"/>
              </a:buClr>
              <a:buSzPts val="3000"/>
              <a:buFont typeface="Archivo SemiBold"/>
              <a:buNone/>
              <a:defRPr sz="3000">
                <a:solidFill>
                  <a:schemeClr val="dk1"/>
                </a:solidFill>
                <a:latin typeface="Archivo SemiBold"/>
                <a:ea typeface="Archivo SemiBold"/>
                <a:cs typeface="Archivo SemiBold"/>
                <a:sym typeface="Archivo SemiBold"/>
              </a:defRPr>
            </a:lvl3pPr>
            <a:lvl4pPr lvl="3">
              <a:spcBef>
                <a:spcPts val="0"/>
              </a:spcBef>
              <a:spcAft>
                <a:spcPts val="0"/>
              </a:spcAft>
              <a:buClr>
                <a:schemeClr val="dk1"/>
              </a:buClr>
              <a:buSzPts val="3000"/>
              <a:buFont typeface="Archivo SemiBold"/>
              <a:buNone/>
              <a:defRPr sz="3000">
                <a:solidFill>
                  <a:schemeClr val="dk1"/>
                </a:solidFill>
                <a:latin typeface="Archivo SemiBold"/>
                <a:ea typeface="Archivo SemiBold"/>
                <a:cs typeface="Archivo SemiBold"/>
                <a:sym typeface="Archivo SemiBold"/>
              </a:defRPr>
            </a:lvl4pPr>
            <a:lvl5pPr lvl="4">
              <a:spcBef>
                <a:spcPts val="0"/>
              </a:spcBef>
              <a:spcAft>
                <a:spcPts val="0"/>
              </a:spcAft>
              <a:buClr>
                <a:schemeClr val="dk1"/>
              </a:buClr>
              <a:buSzPts val="3000"/>
              <a:buFont typeface="Archivo SemiBold"/>
              <a:buNone/>
              <a:defRPr sz="3000">
                <a:solidFill>
                  <a:schemeClr val="dk1"/>
                </a:solidFill>
                <a:latin typeface="Archivo SemiBold"/>
                <a:ea typeface="Archivo SemiBold"/>
                <a:cs typeface="Archivo SemiBold"/>
                <a:sym typeface="Archivo SemiBold"/>
              </a:defRPr>
            </a:lvl5pPr>
            <a:lvl6pPr lvl="5">
              <a:spcBef>
                <a:spcPts val="0"/>
              </a:spcBef>
              <a:spcAft>
                <a:spcPts val="0"/>
              </a:spcAft>
              <a:buClr>
                <a:schemeClr val="dk1"/>
              </a:buClr>
              <a:buSzPts val="3000"/>
              <a:buFont typeface="Archivo SemiBold"/>
              <a:buNone/>
              <a:defRPr sz="3000">
                <a:solidFill>
                  <a:schemeClr val="dk1"/>
                </a:solidFill>
                <a:latin typeface="Archivo SemiBold"/>
                <a:ea typeface="Archivo SemiBold"/>
                <a:cs typeface="Archivo SemiBold"/>
                <a:sym typeface="Archivo SemiBold"/>
              </a:defRPr>
            </a:lvl6pPr>
            <a:lvl7pPr lvl="6">
              <a:spcBef>
                <a:spcPts val="0"/>
              </a:spcBef>
              <a:spcAft>
                <a:spcPts val="0"/>
              </a:spcAft>
              <a:buClr>
                <a:schemeClr val="dk1"/>
              </a:buClr>
              <a:buSzPts val="3000"/>
              <a:buFont typeface="Archivo SemiBold"/>
              <a:buNone/>
              <a:defRPr sz="3000">
                <a:solidFill>
                  <a:schemeClr val="dk1"/>
                </a:solidFill>
                <a:latin typeface="Archivo SemiBold"/>
                <a:ea typeface="Archivo SemiBold"/>
                <a:cs typeface="Archivo SemiBold"/>
                <a:sym typeface="Archivo SemiBold"/>
              </a:defRPr>
            </a:lvl7pPr>
            <a:lvl8pPr lvl="7">
              <a:spcBef>
                <a:spcPts val="0"/>
              </a:spcBef>
              <a:spcAft>
                <a:spcPts val="0"/>
              </a:spcAft>
              <a:buClr>
                <a:schemeClr val="dk1"/>
              </a:buClr>
              <a:buSzPts val="3000"/>
              <a:buFont typeface="Archivo SemiBold"/>
              <a:buNone/>
              <a:defRPr sz="3000">
                <a:solidFill>
                  <a:schemeClr val="dk1"/>
                </a:solidFill>
                <a:latin typeface="Archivo SemiBold"/>
                <a:ea typeface="Archivo SemiBold"/>
                <a:cs typeface="Archivo SemiBold"/>
                <a:sym typeface="Archivo SemiBold"/>
              </a:defRPr>
            </a:lvl8pPr>
            <a:lvl9pPr lvl="8">
              <a:spcBef>
                <a:spcPts val="0"/>
              </a:spcBef>
              <a:spcAft>
                <a:spcPts val="0"/>
              </a:spcAft>
              <a:buClr>
                <a:schemeClr val="dk1"/>
              </a:buClr>
              <a:buSzPts val="3000"/>
              <a:buFont typeface="Archivo SemiBold"/>
              <a:buNone/>
              <a:defRPr sz="3000">
                <a:solidFill>
                  <a:schemeClr val="dk1"/>
                </a:solidFill>
                <a:latin typeface="Archivo SemiBold"/>
                <a:ea typeface="Archivo SemiBold"/>
                <a:cs typeface="Archivo SemiBold"/>
                <a:sym typeface="Archivo Semi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Barlow"/>
              <a:buChar char="●"/>
              <a:defRPr sz="1800">
                <a:solidFill>
                  <a:schemeClr val="dk2"/>
                </a:solidFill>
                <a:latin typeface="Barlow"/>
                <a:ea typeface="Barlow"/>
                <a:cs typeface="Barlow"/>
                <a:sym typeface="Barlow"/>
              </a:defRPr>
            </a:lvl1pPr>
            <a:lvl2pPr marL="914400" lvl="1" indent="-317500">
              <a:lnSpc>
                <a:spcPct val="100000"/>
              </a:lnSpc>
              <a:spcBef>
                <a:spcPts val="0"/>
              </a:spcBef>
              <a:spcAft>
                <a:spcPts val="0"/>
              </a:spcAft>
              <a:buClr>
                <a:schemeClr val="dk2"/>
              </a:buClr>
              <a:buSzPts val="1400"/>
              <a:buFont typeface="Barlow"/>
              <a:buChar char="○"/>
              <a:defRPr>
                <a:solidFill>
                  <a:schemeClr val="dk2"/>
                </a:solidFill>
                <a:latin typeface="Barlow"/>
                <a:ea typeface="Barlow"/>
                <a:cs typeface="Barlow"/>
                <a:sym typeface="Barlow"/>
              </a:defRPr>
            </a:lvl2pPr>
            <a:lvl3pPr marL="1371600" lvl="2" indent="-317500">
              <a:lnSpc>
                <a:spcPct val="100000"/>
              </a:lnSpc>
              <a:spcBef>
                <a:spcPts val="0"/>
              </a:spcBef>
              <a:spcAft>
                <a:spcPts val="0"/>
              </a:spcAft>
              <a:buClr>
                <a:schemeClr val="dk2"/>
              </a:buClr>
              <a:buSzPts val="1400"/>
              <a:buFont typeface="Barlow"/>
              <a:buChar char="■"/>
              <a:defRPr>
                <a:solidFill>
                  <a:schemeClr val="dk2"/>
                </a:solidFill>
                <a:latin typeface="Barlow"/>
                <a:ea typeface="Barlow"/>
                <a:cs typeface="Barlow"/>
                <a:sym typeface="Barlow"/>
              </a:defRPr>
            </a:lvl3pPr>
            <a:lvl4pPr marL="1828800" lvl="3" indent="-317500">
              <a:lnSpc>
                <a:spcPct val="100000"/>
              </a:lnSpc>
              <a:spcBef>
                <a:spcPts val="0"/>
              </a:spcBef>
              <a:spcAft>
                <a:spcPts val="0"/>
              </a:spcAft>
              <a:buClr>
                <a:schemeClr val="dk2"/>
              </a:buClr>
              <a:buSzPts val="1400"/>
              <a:buFont typeface="Barlow"/>
              <a:buChar char="●"/>
              <a:defRPr>
                <a:solidFill>
                  <a:schemeClr val="dk2"/>
                </a:solidFill>
                <a:latin typeface="Barlow"/>
                <a:ea typeface="Barlow"/>
                <a:cs typeface="Barlow"/>
                <a:sym typeface="Barlow"/>
              </a:defRPr>
            </a:lvl4pPr>
            <a:lvl5pPr marL="2286000" lvl="4" indent="-317500">
              <a:lnSpc>
                <a:spcPct val="100000"/>
              </a:lnSpc>
              <a:spcBef>
                <a:spcPts val="0"/>
              </a:spcBef>
              <a:spcAft>
                <a:spcPts val="0"/>
              </a:spcAft>
              <a:buClr>
                <a:schemeClr val="dk2"/>
              </a:buClr>
              <a:buSzPts val="1400"/>
              <a:buFont typeface="Barlow"/>
              <a:buChar char="○"/>
              <a:defRPr>
                <a:solidFill>
                  <a:schemeClr val="dk2"/>
                </a:solidFill>
                <a:latin typeface="Barlow"/>
                <a:ea typeface="Barlow"/>
                <a:cs typeface="Barlow"/>
                <a:sym typeface="Barlow"/>
              </a:defRPr>
            </a:lvl5pPr>
            <a:lvl6pPr marL="2743200" lvl="5" indent="-317500">
              <a:lnSpc>
                <a:spcPct val="100000"/>
              </a:lnSpc>
              <a:spcBef>
                <a:spcPts val="0"/>
              </a:spcBef>
              <a:spcAft>
                <a:spcPts val="0"/>
              </a:spcAft>
              <a:buClr>
                <a:schemeClr val="dk2"/>
              </a:buClr>
              <a:buSzPts val="1400"/>
              <a:buFont typeface="Barlow"/>
              <a:buChar char="■"/>
              <a:defRPr>
                <a:solidFill>
                  <a:schemeClr val="dk2"/>
                </a:solidFill>
                <a:latin typeface="Barlow"/>
                <a:ea typeface="Barlow"/>
                <a:cs typeface="Barlow"/>
                <a:sym typeface="Barlow"/>
              </a:defRPr>
            </a:lvl6pPr>
            <a:lvl7pPr marL="3200400" lvl="6" indent="-317500">
              <a:lnSpc>
                <a:spcPct val="100000"/>
              </a:lnSpc>
              <a:spcBef>
                <a:spcPts val="0"/>
              </a:spcBef>
              <a:spcAft>
                <a:spcPts val="0"/>
              </a:spcAft>
              <a:buClr>
                <a:schemeClr val="dk2"/>
              </a:buClr>
              <a:buSzPts val="1400"/>
              <a:buFont typeface="Barlow"/>
              <a:buChar char="●"/>
              <a:defRPr>
                <a:solidFill>
                  <a:schemeClr val="dk2"/>
                </a:solidFill>
                <a:latin typeface="Barlow"/>
                <a:ea typeface="Barlow"/>
                <a:cs typeface="Barlow"/>
                <a:sym typeface="Barlow"/>
              </a:defRPr>
            </a:lvl7pPr>
            <a:lvl8pPr marL="3657600" lvl="7" indent="-317500">
              <a:lnSpc>
                <a:spcPct val="100000"/>
              </a:lnSpc>
              <a:spcBef>
                <a:spcPts val="0"/>
              </a:spcBef>
              <a:spcAft>
                <a:spcPts val="0"/>
              </a:spcAft>
              <a:buClr>
                <a:schemeClr val="dk2"/>
              </a:buClr>
              <a:buSzPts val="1400"/>
              <a:buFont typeface="Barlow"/>
              <a:buChar char="○"/>
              <a:defRPr>
                <a:solidFill>
                  <a:schemeClr val="dk2"/>
                </a:solidFill>
                <a:latin typeface="Barlow"/>
                <a:ea typeface="Barlow"/>
                <a:cs typeface="Barlow"/>
                <a:sym typeface="Barlow"/>
              </a:defRPr>
            </a:lvl8pPr>
            <a:lvl9pPr marL="4114800" lvl="8" indent="-317500">
              <a:lnSpc>
                <a:spcPct val="100000"/>
              </a:lnSpc>
              <a:spcBef>
                <a:spcPts val="0"/>
              </a:spcBef>
              <a:spcAft>
                <a:spcPts val="0"/>
              </a:spcAft>
              <a:buClr>
                <a:schemeClr val="dk2"/>
              </a:buClr>
              <a:buSzPts val="1400"/>
              <a:buFont typeface="Barlow"/>
              <a:buChar char="■"/>
              <a:defRPr>
                <a:solidFill>
                  <a:schemeClr val="dk2"/>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4" r:id="rId5"/>
    <p:sldLayoutId id="2147483655" r:id="rId6"/>
    <p:sldLayoutId id="2147483658" r:id="rId7"/>
    <p:sldLayoutId id="2147483659" r:id="rId8"/>
    <p:sldLayoutId id="2147483662" r:id="rId9"/>
    <p:sldLayoutId id="2147483663" r:id="rId10"/>
    <p:sldLayoutId id="2147483666" r:id="rId11"/>
    <p:sldLayoutId id="2147483673" r:id="rId12"/>
    <p:sldLayoutId id="2147483678" r:id="rId13"/>
    <p:sldLayoutId id="2147483680" r:id="rId14"/>
    <p:sldLayoutId id="2147483684" r:id="rId15"/>
    <p:sldLayoutId id="2147483685" r:id="rId16"/>
    <p:sldLayoutId id="2147483686" r:id="rId17"/>
    <p:sldLayoutId id="2147483687"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14.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4.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6.xml"/><Relationship Id="rId1" Type="http://schemas.openxmlformats.org/officeDocument/2006/relationships/slideLayout" Target="../slideLayouts/slideLayout15.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pic>
        <p:nvPicPr>
          <p:cNvPr id="525" name="Google Shape;525;p44"/>
          <p:cNvPicPr preferRelativeResize="0"/>
          <p:nvPr/>
        </p:nvPicPr>
        <p:blipFill rotWithShape="1">
          <a:blip r:embed="rId3">
            <a:alphaModFix/>
          </a:blip>
          <a:srcRect l="1433" t="8552" r="39328" b="15018"/>
          <a:stretch/>
        </p:blipFill>
        <p:spPr>
          <a:xfrm>
            <a:off x="4595925" y="1930792"/>
            <a:ext cx="2346000" cy="2017800"/>
          </a:xfrm>
          <a:prstGeom prst="hexagon">
            <a:avLst>
              <a:gd name="adj" fmla="val 25000"/>
              <a:gd name="vf" fmla="val 115470"/>
            </a:avLst>
          </a:prstGeom>
          <a:noFill/>
          <a:ln>
            <a:noFill/>
          </a:ln>
        </p:spPr>
      </p:pic>
      <p:sp>
        <p:nvSpPr>
          <p:cNvPr id="526" name="Google Shape;526;p44"/>
          <p:cNvSpPr txBox="1">
            <a:spLocks noGrp="1"/>
          </p:cNvSpPr>
          <p:nvPr>
            <p:ph type="ctrTitle"/>
          </p:nvPr>
        </p:nvSpPr>
        <p:spPr>
          <a:xfrm>
            <a:off x="258475" y="1686358"/>
            <a:ext cx="4163700" cy="88539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ES">
                <a:solidFill>
                  <a:schemeClr val="dk2"/>
                </a:solidFill>
              </a:rPr>
              <a:t>HONDU</a:t>
            </a:r>
            <a:endParaRPr>
              <a:solidFill>
                <a:schemeClr val="dk2"/>
              </a:solidFill>
            </a:endParaRPr>
          </a:p>
        </p:txBody>
      </p:sp>
      <p:sp>
        <p:nvSpPr>
          <p:cNvPr id="527" name="Google Shape;527;p44"/>
          <p:cNvSpPr txBox="1">
            <a:spLocks noGrp="1"/>
          </p:cNvSpPr>
          <p:nvPr>
            <p:ph type="subTitle" idx="1"/>
          </p:nvPr>
        </p:nvSpPr>
        <p:spPr>
          <a:xfrm>
            <a:off x="309850" y="3416124"/>
            <a:ext cx="3468900" cy="2571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1A1A1A"/>
              </a:buClr>
              <a:buSzPts val="1100"/>
              <a:buFont typeface="Arial"/>
              <a:buNone/>
            </a:pPr>
            <a:br>
              <a:rPr lang="en"/>
            </a:br>
            <a:r>
              <a:rPr lang="en"/>
              <a:t>GRUPO # 1 </a:t>
            </a:r>
            <a:endParaRPr/>
          </a:p>
        </p:txBody>
      </p:sp>
      <p:sp>
        <p:nvSpPr>
          <p:cNvPr id="528" name="Google Shape;528;p44"/>
          <p:cNvSpPr txBox="1">
            <a:spLocks noGrp="1"/>
          </p:cNvSpPr>
          <p:nvPr>
            <p:ph type="ctrTitle" idx="2"/>
          </p:nvPr>
        </p:nvSpPr>
        <p:spPr>
          <a:xfrm>
            <a:off x="275980" y="2493253"/>
            <a:ext cx="4477945" cy="61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ES_tradnl" sz="3200"/>
              <a:t>REMESAS APP</a:t>
            </a:r>
          </a:p>
        </p:txBody>
      </p:sp>
      <p:pic>
        <p:nvPicPr>
          <p:cNvPr id="529" name="Google Shape;529;p44"/>
          <p:cNvPicPr preferRelativeResize="0"/>
          <p:nvPr/>
        </p:nvPicPr>
        <p:blipFill rotWithShape="1">
          <a:blip r:embed="rId3">
            <a:alphaModFix/>
          </a:blip>
          <a:srcRect l="46178" r="2139" b="33337"/>
          <a:stretch/>
        </p:blipFill>
        <p:spPr>
          <a:xfrm>
            <a:off x="6474645" y="894402"/>
            <a:ext cx="2346000" cy="2017800"/>
          </a:xfrm>
          <a:prstGeom prst="hexagon">
            <a:avLst>
              <a:gd name="adj" fmla="val 25000"/>
              <a:gd name="vf" fmla="val 115470"/>
            </a:avLst>
          </a:prstGeom>
          <a:noFill/>
          <a:ln>
            <a:noFill/>
          </a:ln>
        </p:spPr>
      </p:pic>
      <p:sp>
        <p:nvSpPr>
          <p:cNvPr id="530" name="Google Shape;530;p44"/>
          <p:cNvSpPr/>
          <p:nvPr/>
        </p:nvSpPr>
        <p:spPr>
          <a:xfrm>
            <a:off x="6085675" y="1105475"/>
            <a:ext cx="2672400" cy="2415900"/>
          </a:xfrm>
          <a:prstGeom prst="hexagon">
            <a:avLst>
              <a:gd name="adj" fmla="val 25000"/>
              <a:gd name="vf" fmla="val 11547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4"/>
          <p:cNvSpPr/>
          <p:nvPr/>
        </p:nvSpPr>
        <p:spPr>
          <a:xfrm>
            <a:off x="4248425" y="2033175"/>
            <a:ext cx="2672400" cy="2415900"/>
          </a:xfrm>
          <a:prstGeom prst="hexagon">
            <a:avLst>
              <a:gd name="adj" fmla="val 25000"/>
              <a:gd name="vf" fmla="val 11547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4"/>
          <p:cNvSpPr/>
          <p:nvPr/>
        </p:nvSpPr>
        <p:spPr>
          <a:xfrm>
            <a:off x="6430475" y="2956000"/>
            <a:ext cx="2457000" cy="2221500"/>
          </a:xfrm>
          <a:prstGeom prst="hexagon">
            <a:avLst>
              <a:gd name="adj" fmla="val 25000"/>
              <a:gd name="vf" fmla="val 11547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3" name="Google Shape;533;p44"/>
          <p:cNvGrpSpPr/>
          <p:nvPr/>
        </p:nvGrpSpPr>
        <p:grpSpPr>
          <a:xfrm>
            <a:off x="4595925" y="1168700"/>
            <a:ext cx="919525" cy="280075"/>
            <a:chOff x="3021700" y="595375"/>
            <a:chExt cx="919525" cy="280075"/>
          </a:xfrm>
        </p:grpSpPr>
        <p:sp>
          <p:nvSpPr>
            <p:cNvPr id="534" name="Google Shape;534;p44"/>
            <p:cNvSpPr/>
            <p:nvPr/>
          </p:nvSpPr>
          <p:spPr>
            <a:xfrm>
              <a:off x="3021700" y="595375"/>
              <a:ext cx="130900" cy="150550"/>
            </a:xfrm>
            <a:custGeom>
              <a:avLst/>
              <a:gdLst/>
              <a:ahLst/>
              <a:cxnLst/>
              <a:rect l="l" t="t" r="r" b="b"/>
              <a:pathLst>
                <a:path w="5236" h="6022" extrusionOk="0">
                  <a:moveTo>
                    <a:pt x="2632" y="0"/>
                  </a:moveTo>
                  <a:lnTo>
                    <a:pt x="1" y="1519"/>
                  </a:lnTo>
                  <a:lnTo>
                    <a:pt x="1" y="4530"/>
                  </a:lnTo>
                  <a:lnTo>
                    <a:pt x="2632" y="6022"/>
                  </a:lnTo>
                  <a:lnTo>
                    <a:pt x="5235" y="4530"/>
                  </a:lnTo>
                  <a:lnTo>
                    <a:pt x="5235" y="1519"/>
                  </a:lnTo>
                  <a:lnTo>
                    <a:pt x="26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4"/>
            <p:cNvSpPr/>
            <p:nvPr/>
          </p:nvSpPr>
          <p:spPr>
            <a:xfrm>
              <a:off x="3179700" y="595375"/>
              <a:ext cx="130225" cy="150550"/>
            </a:xfrm>
            <a:custGeom>
              <a:avLst/>
              <a:gdLst/>
              <a:ahLst/>
              <a:cxnLst/>
              <a:rect l="l" t="t" r="r" b="b"/>
              <a:pathLst>
                <a:path w="5209" h="6022" extrusionOk="0">
                  <a:moveTo>
                    <a:pt x="2604" y="0"/>
                  </a:moveTo>
                  <a:lnTo>
                    <a:pt x="0" y="1519"/>
                  </a:lnTo>
                  <a:lnTo>
                    <a:pt x="0" y="4530"/>
                  </a:lnTo>
                  <a:lnTo>
                    <a:pt x="2604" y="6022"/>
                  </a:lnTo>
                  <a:lnTo>
                    <a:pt x="5208" y="4530"/>
                  </a:lnTo>
                  <a:lnTo>
                    <a:pt x="5208" y="1519"/>
                  </a:lnTo>
                  <a:lnTo>
                    <a:pt x="26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4"/>
            <p:cNvSpPr/>
            <p:nvPr/>
          </p:nvSpPr>
          <p:spPr>
            <a:xfrm>
              <a:off x="3337700" y="595375"/>
              <a:ext cx="130200" cy="150550"/>
            </a:xfrm>
            <a:custGeom>
              <a:avLst/>
              <a:gdLst/>
              <a:ahLst/>
              <a:cxnLst/>
              <a:rect l="l" t="t" r="r" b="b"/>
              <a:pathLst>
                <a:path w="5208" h="6022" extrusionOk="0">
                  <a:moveTo>
                    <a:pt x="2604" y="0"/>
                  </a:moveTo>
                  <a:lnTo>
                    <a:pt x="0" y="1519"/>
                  </a:lnTo>
                  <a:lnTo>
                    <a:pt x="0" y="4530"/>
                  </a:lnTo>
                  <a:lnTo>
                    <a:pt x="2604" y="6022"/>
                  </a:lnTo>
                  <a:lnTo>
                    <a:pt x="5208" y="4530"/>
                  </a:lnTo>
                  <a:lnTo>
                    <a:pt x="5208" y="1519"/>
                  </a:lnTo>
                  <a:lnTo>
                    <a:pt x="26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4"/>
            <p:cNvSpPr/>
            <p:nvPr/>
          </p:nvSpPr>
          <p:spPr>
            <a:xfrm>
              <a:off x="3495000" y="595375"/>
              <a:ext cx="130900" cy="150550"/>
            </a:xfrm>
            <a:custGeom>
              <a:avLst/>
              <a:gdLst/>
              <a:ahLst/>
              <a:cxnLst/>
              <a:rect l="l" t="t" r="r" b="b"/>
              <a:pathLst>
                <a:path w="5236" h="6022" extrusionOk="0">
                  <a:moveTo>
                    <a:pt x="2605" y="0"/>
                  </a:moveTo>
                  <a:lnTo>
                    <a:pt x="1" y="1519"/>
                  </a:lnTo>
                  <a:lnTo>
                    <a:pt x="1" y="4530"/>
                  </a:lnTo>
                  <a:lnTo>
                    <a:pt x="2605" y="6022"/>
                  </a:lnTo>
                  <a:lnTo>
                    <a:pt x="5236" y="4530"/>
                  </a:lnTo>
                  <a:lnTo>
                    <a:pt x="5236" y="1519"/>
                  </a:lnTo>
                  <a:lnTo>
                    <a:pt x="26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4"/>
            <p:cNvSpPr/>
            <p:nvPr/>
          </p:nvSpPr>
          <p:spPr>
            <a:xfrm>
              <a:off x="3653000" y="595375"/>
              <a:ext cx="130225" cy="150550"/>
            </a:xfrm>
            <a:custGeom>
              <a:avLst/>
              <a:gdLst/>
              <a:ahLst/>
              <a:cxnLst/>
              <a:rect l="l" t="t" r="r" b="b"/>
              <a:pathLst>
                <a:path w="5209" h="6022" extrusionOk="0">
                  <a:moveTo>
                    <a:pt x="2605" y="0"/>
                  </a:moveTo>
                  <a:lnTo>
                    <a:pt x="1" y="1519"/>
                  </a:lnTo>
                  <a:lnTo>
                    <a:pt x="1" y="4530"/>
                  </a:lnTo>
                  <a:lnTo>
                    <a:pt x="2605" y="6022"/>
                  </a:lnTo>
                  <a:lnTo>
                    <a:pt x="5209" y="4530"/>
                  </a:lnTo>
                  <a:lnTo>
                    <a:pt x="5209" y="1519"/>
                  </a:lnTo>
                  <a:lnTo>
                    <a:pt x="26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4"/>
            <p:cNvSpPr/>
            <p:nvPr/>
          </p:nvSpPr>
          <p:spPr>
            <a:xfrm>
              <a:off x="3810325" y="595375"/>
              <a:ext cx="130900" cy="150550"/>
            </a:xfrm>
            <a:custGeom>
              <a:avLst/>
              <a:gdLst/>
              <a:ahLst/>
              <a:cxnLst/>
              <a:rect l="l" t="t" r="r" b="b"/>
              <a:pathLst>
                <a:path w="5236" h="6022" extrusionOk="0">
                  <a:moveTo>
                    <a:pt x="2632" y="0"/>
                  </a:moveTo>
                  <a:lnTo>
                    <a:pt x="1" y="1519"/>
                  </a:lnTo>
                  <a:lnTo>
                    <a:pt x="1" y="4530"/>
                  </a:lnTo>
                  <a:lnTo>
                    <a:pt x="2632" y="6022"/>
                  </a:lnTo>
                  <a:lnTo>
                    <a:pt x="5235" y="4530"/>
                  </a:lnTo>
                  <a:lnTo>
                    <a:pt x="5235" y="1519"/>
                  </a:lnTo>
                  <a:lnTo>
                    <a:pt x="26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4"/>
            <p:cNvSpPr/>
            <p:nvPr/>
          </p:nvSpPr>
          <p:spPr>
            <a:xfrm>
              <a:off x="3101025" y="724200"/>
              <a:ext cx="130225" cy="151250"/>
            </a:xfrm>
            <a:custGeom>
              <a:avLst/>
              <a:gdLst/>
              <a:ahLst/>
              <a:cxnLst/>
              <a:rect l="l" t="t" r="r" b="b"/>
              <a:pathLst>
                <a:path w="5209" h="6050" extrusionOk="0">
                  <a:moveTo>
                    <a:pt x="2605" y="1"/>
                  </a:moveTo>
                  <a:lnTo>
                    <a:pt x="1" y="1519"/>
                  </a:lnTo>
                  <a:lnTo>
                    <a:pt x="1" y="4530"/>
                  </a:lnTo>
                  <a:lnTo>
                    <a:pt x="2605" y="6049"/>
                  </a:lnTo>
                  <a:lnTo>
                    <a:pt x="5209" y="4530"/>
                  </a:lnTo>
                  <a:lnTo>
                    <a:pt x="5209" y="1519"/>
                  </a:lnTo>
                  <a:lnTo>
                    <a:pt x="26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4"/>
            <p:cNvSpPr/>
            <p:nvPr/>
          </p:nvSpPr>
          <p:spPr>
            <a:xfrm>
              <a:off x="3258350" y="724200"/>
              <a:ext cx="130900" cy="151250"/>
            </a:xfrm>
            <a:custGeom>
              <a:avLst/>
              <a:gdLst/>
              <a:ahLst/>
              <a:cxnLst/>
              <a:rect l="l" t="t" r="r" b="b"/>
              <a:pathLst>
                <a:path w="5236" h="6050" extrusionOk="0">
                  <a:moveTo>
                    <a:pt x="2632" y="1"/>
                  </a:moveTo>
                  <a:lnTo>
                    <a:pt x="1" y="1519"/>
                  </a:lnTo>
                  <a:lnTo>
                    <a:pt x="1" y="4530"/>
                  </a:lnTo>
                  <a:lnTo>
                    <a:pt x="2632" y="6049"/>
                  </a:lnTo>
                  <a:lnTo>
                    <a:pt x="5236" y="4530"/>
                  </a:lnTo>
                  <a:lnTo>
                    <a:pt x="5236" y="1519"/>
                  </a:lnTo>
                  <a:lnTo>
                    <a:pt x="26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4"/>
            <p:cNvSpPr/>
            <p:nvPr/>
          </p:nvSpPr>
          <p:spPr>
            <a:xfrm>
              <a:off x="3416350" y="724200"/>
              <a:ext cx="130225" cy="151250"/>
            </a:xfrm>
            <a:custGeom>
              <a:avLst/>
              <a:gdLst/>
              <a:ahLst/>
              <a:cxnLst/>
              <a:rect l="l" t="t" r="r" b="b"/>
              <a:pathLst>
                <a:path w="5209" h="6050" extrusionOk="0">
                  <a:moveTo>
                    <a:pt x="2604" y="1"/>
                  </a:moveTo>
                  <a:lnTo>
                    <a:pt x="1" y="1519"/>
                  </a:lnTo>
                  <a:lnTo>
                    <a:pt x="1" y="4530"/>
                  </a:lnTo>
                  <a:lnTo>
                    <a:pt x="2604" y="6049"/>
                  </a:lnTo>
                  <a:lnTo>
                    <a:pt x="5208" y="4530"/>
                  </a:lnTo>
                  <a:lnTo>
                    <a:pt x="5208" y="1519"/>
                  </a:lnTo>
                  <a:lnTo>
                    <a:pt x="26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4"/>
            <p:cNvSpPr/>
            <p:nvPr/>
          </p:nvSpPr>
          <p:spPr>
            <a:xfrm>
              <a:off x="3573675" y="724200"/>
              <a:ext cx="130900" cy="151250"/>
            </a:xfrm>
            <a:custGeom>
              <a:avLst/>
              <a:gdLst/>
              <a:ahLst/>
              <a:cxnLst/>
              <a:rect l="l" t="t" r="r" b="b"/>
              <a:pathLst>
                <a:path w="5236" h="6050" extrusionOk="0">
                  <a:moveTo>
                    <a:pt x="2631" y="1"/>
                  </a:moveTo>
                  <a:lnTo>
                    <a:pt x="0" y="1519"/>
                  </a:lnTo>
                  <a:lnTo>
                    <a:pt x="0" y="4530"/>
                  </a:lnTo>
                  <a:lnTo>
                    <a:pt x="2631" y="6049"/>
                  </a:lnTo>
                  <a:lnTo>
                    <a:pt x="5235" y="4530"/>
                  </a:lnTo>
                  <a:lnTo>
                    <a:pt x="5235" y="1519"/>
                  </a:lnTo>
                  <a:lnTo>
                    <a:pt x="263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4"/>
            <p:cNvSpPr/>
            <p:nvPr/>
          </p:nvSpPr>
          <p:spPr>
            <a:xfrm>
              <a:off x="3731675" y="724200"/>
              <a:ext cx="130900" cy="151250"/>
            </a:xfrm>
            <a:custGeom>
              <a:avLst/>
              <a:gdLst/>
              <a:ahLst/>
              <a:cxnLst/>
              <a:rect l="l" t="t" r="r" b="b"/>
              <a:pathLst>
                <a:path w="5236" h="6050" extrusionOk="0">
                  <a:moveTo>
                    <a:pt x="2604" y="1"/>
                  </a:moveTo>
                  <a:lnTo>
                    <a:pt x="0" y="1519"/>
                  </a:lnTo>
                  <a:lnTo>
                    <a:pt x="0" y="4530"/>
                  </a:lnTo>
                  <a:lnTo>
                    <a:pt x="2604" y="6049"/>
                  </a:lnTo>
                  <a:lnTo>
                    <a:pt x="5235" y="4530"/>
                  </a:lnTo>
                  <a:lnTo>
                    <a:pt x="5235" y="1519"/>
                  </a:lnTo>
                  <a:lnTo>
                    <a:pt x="26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5" name="Google Shape;545;p44"/>
          <p:cNvSpPr/>
          <p:nvPr/>
        </p:nvSpPr>
        <p:spPr>
          <a:xfrm>
            <a:off x="2523900" y="4681875"/>
            <a:ext cx="148525" cy="148525"/>
          </a:xfrm>
          <a:custGeom>
            <a:avLst/>
            <a:gdLst/>
            <a:ahLst/>
            <a:cxnLst/>
            <a:rect l="l" t="t" r="r" b="b"/>
            <a:pathLst>
              <a:path w="5941" h="5941" fill="none" extrusionOk="0">
                <a:moveTo>
                  <a:pt x="5940" y="2957"/>
                </a:moveTo>
                <a:cubicBezTo>
                  <a:pt x="5940" y="4611"/>
                  <a:pt x="4611" y="5941"/>
                  <a:pt x="2957" y="5941"/>
                </a:cubicBezTo>
                <a:cubicBezTo>
                  <a:pt x="1329" y="5941"/>
                  <a:pt x="0" y="4611"/>
                  <a:pt x="0" y="2957"/>
                </a:cubicBezTo>
                <a:cubicBezTo>
                  <a:pt x="0" y="1329"/>
                  <a:pt x="1329" y="0"/>
                  <a:pt x="2957" y="0"/>
                </a:cubicBezTo>
                <a:cubicBezTo>
                  <a:pt x="4611" y="0"/>
                  <a:pt x="5940" y="1329"/>
                  <a:pt x="5940" y="2957"/>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6" name="Google Shape;546;p44"/>
          <p:cNvCxnSpPr/>
          <p:nvPr/>
        </p:nvCxnSpPr>
        <p:spPr>
          <a:xfrm>
            <a:off x="6715575" y="3392425"/>
            <a:ext cx="41100" cy="23700"/>
          </a:xfrm>
          <a:prstGeom prst="straightConnector1">
            <a:avLst/>
          </a:prstGeom>
          <a:noFill/>
          <a:ln w="9525" cap="flat" cmpd="sng">
            <a:solidFill>
              <a:srgbClr val="FF0000"/>
            </a:solidFill>
            <a:prstDash val="solid"/>
            <a:round/>
            <a:headEnd type="none" w="med" len="med"/>
            <a:tailEnd type="none" w="med" len="med"/>
          </a:ln>
        </p:spPr>
      </p:cxnSp>
      <p:pic>
        <p:nvPicPr>
          <p:cNvPr id="3" name="Picture 2" descr="A picture containing logo&#10;&#10;Description automatically generated">
            <a:extLst>
              <a:ext uri="{FF2B5EF4-FFF2-40B4-BE49-F238E27FC236}">
                <a16:creationId xmlns:a16="http://schemas.microsoft.com/office/drawing/2014/main" id="{8DDB91CD-913B-3C49-8B0E-0511D1BFC1DD}"/>
              </a:ext>
            </a:extLst>
          </p:cNvPr>
          <p:cNvPicPr>
            <a:picLocks noChangeAspect="1"/>
          </p:cNvPicPr>
          <p:nvPr/>
        </p:nvPicPr>
        <p:blipFill>
          <a:blip r:embed="rId4"/>
          <a:stretch>
            <a:fillRect/>
          </a:stretch>
        </p:blipFill>
        <p:spPr>
          <a:xfrm>
            <a:off x="199925" y="4655804"/>
            <a:ext cx="1560587" cy="349192"/>
          </a:xfrm>
          <a:prstGeom prst="rect">
            <a:avLst/>
          </a:prstGeom>
        </p:spPr>
      </p:pic>
      <p:sp>
        <p:nvSpPr>
          <p:cNvPr id="26" name="Google Shape;528;p44">
            <a:extLst>
              <a:ext uri="{FF2B5EF4-FFF2-40B4-BE49-F238E27FC236}">
                <a16:creationId xmlns:a16="http://schemas.microsoft.com/office/drawing/2014/main" id="{F084AF09-380A-4A4D-88DC-4C7223308636}"/>
              </a:ext>
            </a:extLst>
          </p:cNvPr>
          <p:cNvSpPr txBox="1">
            <a:spLocks/>
          </p:cNvSpPr>
          <p:nvPr/>
        </p:nvSpPr>
        <p:spPr>
          <a:xfrm>
            <a:off x="394167" y="626875"/>
            <a:ext cx="7122914" cy="617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200"/>
              <a:buFont typeface="Archivo SemiBold"/>
              <a:buNone/>
              <a:defRPr sz="3000" b="0" i="0" u="none" strike="noStrike" cap="none">
                <a:solidFill>
                  <a:schemeClr val="dk1"/>
                </a:solidFill>
                <a:latin typeface="Archivo SemiBold"/>
                <a:ea typeface="Archivo SemiBold"/>
                <a:cs typeface="Archivo SemiBold"/>
                <a:sym typeface="Archivo SemiBold"/>
              </a:defRPr>
            </a:lvl1pPr>
            <a:lvl2pPr marR="0" lvl="1" algn="ctr" rtl="0">
              <a:lnSpc>
                <a:spcPct val="100000"/>
              </a:lnSpc>
              <a:spcBef>
                <a:spcPts val="0"/>
              </a:spcBef>
              <a:spcAft>
                <a:spcPts val="0"/>
              </a:spcAft>
              <a:buClr>
                <a:schemeClr val="dk1"/>
              </a:buClr>
              <a:buSzPts val="5200"/>
              <a:buFont typeface="Archivo SemiBold"/>
              <a:buNone/>
              <a:defRPr sz="5200" b="0" i="0" u="none" strike="noStrike" cap="none">
                <a:solidFill>
                  <a:schemeClr val="dk1"/>
                </a:solidFill>
                <a:latin typeface="Archivo SemiBold"/>
                <a:ea typeface="Archivo SemiBold"/>
                <a:cs typeface="Archivo SemiBold"/>
                <a:sym typeface="Archivo SemiBold"/>
              </a:defRPr>
            </a:lvl2pPr>
            <a:lvl3pPr marR="0" lvl="2" algn="ctr" rtl="0">
              <a:lnSpc>
                <a:spcPct val="100000"/>
              </a:lnSpc>
              <a:spcBef>
                <a:spcPts val="0"/>
              </a:spcBef>
              <a:spcAft>
                <a:spcPts val="0"/>
              </a:spcAft>
              <a:buClr>
                <a:schemeClr val="dk1"/>
              </a:buClr>
              <a:buSzPts val="5200"/>
              <a:buFont typeface="Archivo SemiBold"/>
              <a:buNone/>
              <a:defRPr sz="5200" b="0" i="0" u="none" strike="noStrike" cap="none">
                <a:solidFill>
                  <a:schemeClr val="dk1"/>
                </a:solidFill>
                <a:latin typeface="Archivo SemiBold"/>
                <a:ea typeface="Archivo SemiBold"/>
                <a:cs typeface="Archivo SemiBold"/>
                <a:sym typeface="Archivo SemiBold"/>
              </a:defRPr>
            </a:lvl3pPr>
            <a:lvl4pPr marR="0" lvl="3" algn="ctr" rtl="0">
              <a:lnSpc>
                <a:spcPct val="100000"/>
              </a:lnSpc>
              <a:spcBef>
                <a:spcPts val="0"/>
              </a:spcBef>
              <a:spcAft>
                <a:spcPts val="0"/>
              </a:spcAft>
              <a:buClr>
                <a:schemeClr val="dk1"/>
              </a:buClr>
              <a:buSzPts val="5200"/>
              <a:buFont typeface="Archivo SemiBold"/>
              <a:buNone/>
              <a:defRPr sz="5200" b="0" i="0" u="none" strike="noStrike" cap="none">
                <a:solidFill>
                  <a:schemeClr val="dk1"/>
                </a:solidFill>
                <a:latin typeface="Archivo SemiBold"/>
                <a:ea typeface="Archivo SemiBold"/>
                <a:cs typeface="Archivo SemiBold"/>
                <a:sym typeface="Archivo SemiBold"/>
              </a:defRPr>
            </a:lvl4pPr>
            <a:lvl5pPr marR="0" lvl="4" algn="ctr" rtl="0">
              <a:lnSpc>
                <a:spcPct val="100000"/>
              </a:lnSpc>
              <a:spcBef>
                <a:spcPts val="0"/>
              </a:spcBef>
              <a:spcAft>
                <a:spcPts val="0"/>
              </a:spcAft>
              <a:buClr>
                <a:schemeClr val="dk1"/>
              </a:buClr>
              <a:buSzPts val="5200"/>
              <a:buFont typeface="Archivo SemiBold"/>
              <a:buNone/>
              <a:defRPr sz="5200" b="0" i="0" u="none" strike="noStrike" cap="none">
                <a:solidFill>
                  <a:schemeClr val="dk1"/>
                </a:solidFill>
                <a:latin typeface="Archivo SemiBold"/>
                <a:ea typeface="Archivo SemiBold"/>
                <a:cs typeface="Archivo SemiBold"/>
                <a:sym typeface="Archivo SemiBold"/>
              </a:defRPr>
            </a:lvl5pPr>
            <a:lvl6pPr marR="0" lvl="5" algn="ctr" rtl="0">
              <a:lnSpc>
                <a:spcPct val="100000"/>
              </a:lnSpc>
              <a:spcBef>
                <a:spcPts val="0"/>
              </a:spcBef>
              <a:spcAft>
                <a:spcPts val="0"/>
              </a:spcAft>
              <a:buClr>
                <a:schemeClr val="dk1"/>
              </a:buClr>
              <a:buSzPts val="5200"/>
              <a:buFont typeface="Archivo SemiBold"/>
              <a:buNone/>
              <a:defRPr sz="5200" b="0" i="0" u="none" strike="noStrike" cap="none">
                <a:solidFill>
                  <a:schemeClr val="dk1"/>
                </a:solidFill>
                <a:latin typeface="Archivo SemiBold"/>
                <a:ea typeface="Archivo SemiBold"/>
                <a:cs typeface="Archivo SemiBold"/>
                <a:sym typeface="Archivo SemiBold"/>
              </a:defRPr>
            </a:lvl6pPr>
            <a:lvl7pPr marR="0" lvl="6" algn="ctr" rtl="0">
              <a:lnSpc>
                <a:spcPct val="100000"/>
              </a:lnSpc>
              <a:spcBef>
                <a:spcPts val="0"/>
              </a:spcBef>
              <a:spcAft>
                <a:spcPts val="0"/>
              </a:spcAft>
              <a:buClr>
                <a:schemeClr val="dk1"/>
              </a:buClr>
              <a:buSzPts val="5200"/>
              <a:buFont typeface="Archivo SemiBold"/>
              <a:buNone/>
              <a:defRPr sz="5200" b="0" i="0" u="none" strike="noStrike" cap="none">
                <a:solidFill>
                  <a:schemeClr val="dk1"/>
                </a:solidFill>
                <a:latin typeface="Archivo SemiBold"/>
                <a:ea typeface="Archivo SemiBold"/>
                <a:cs typeface="Archivo SemiBold"/>
                <a:sym typeface="Archivo SemiBold"/>
              </a:defRPr>
            </a:lvl7pPr>
            <a:lvl8pPr marR="0" lvl="7" algn="ctr" rtl="0">
              <a:lnSpc>
                <a:spcPct val="100000"/>
              </a:lnSpc>
              <a:spcBef>
                <a:spcPts val="0"/>
              </a:spcBef>
              <a:spcAft>
                <a:spcPts val="0"/>
              </a:spcAft>
              <a:buClr>
                <a:schemeClr val="dk1"/>
              </a:buClr>
              <a:buSzPts val="5200"/>
              <a:buFont typeface="Archivo SemiBold"/>
              <a:buNone/>
              <a:defRPr sz="5200" b="0" i="0" u="none" strike="noStrike" cap="none">
                <a:solidFill>
                  <a:schemeClr val="dk1"/>
                </a:solidFill>
                <a:latin typeface="Archivo SemiBold"/>
                <a:ea typeface="Archivo SemiBold"/>
                <a:cs typeface="Archivo SemiBold"/>
                <a:sym typeface="Archivo SemiBold"/>
              </a:defRPr>
            </a:lvl8pPr>
            <a:lvl9pPr marR="0" lvl="8" algn="ctr" rtl="0">
              <a:lnSpc>
                <a:spcPct val="100000"/>
              </a:lnSpc>
              <a:spcBef>
                <a:spcPts val="0"/>
              </a:spcBef>
              <a:spcAft>
                <a:spcPts val="0"/>
              </a:spcAft>
              <a:buClr>
                <a:schemeClr val="dk1"/>
              </a:buClr>
              <a:buSzPts val="5200"/>
              <a:buFont typeface="Archivo SemiBold"/>
              <a:buNone/>
              <a:defRPr sz="5200" b="0" i="0" u="none" strike="noStrike" cap="none">
                <a:solidFill>
                  <a:schemeClr val="dk1"/>
                </a:solidFill>
                <a:latin typeface="Archivo SemiBold"/>
                <a:ea typeface="Archivo SemiBold"/>
                <a:cs typeface="Archivo SemiBold"/>
                <a:sym typeface="Archivo SemiBold"/>
              </a:defRPr>
            </a:lvl9pPr>
          </a:lstStyle>
          <a:p>
            <a:r>
              <a:rPr lang="es-ES_tradnl" sz="3200"/>
              <a:t>PLAN DE NEGOCIOS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Google Shape;674;p51"/>
          <p:cNvSpPr txBox="1">
            <a:spLocks noGrp="1"/>
          </p:cNvSpPr>
          <p:nvPr>
            <p:ph type="title"/>
          </p:nvPr>
        </p:nvSpPr>
        <p:spPr>
          <a:xfrm>
            <a:off x="713225" y="445025"/>
            <a:ext cx="7717500" cy="102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a:solidFill>
                  <a:schemeClr val="dk1"/>
                </a:solidFill>
              </a:rPr>
              <a:t>PERFIL DEL </a:t>
            </a:r>
            <a:br>
              <a:rPr lang="es-ES">
                <a:solidFill>
                  <a:schemeClr val="dk1"/>
                </a:solidFill>
              </a:rPr>
            </a:br>
            <a:r>
              <a:rPr lang="es-ES">
                <a:solidFill>
                  <a:schemeClr val="bg2"/>
                </a:solidFill>
              </a:rPr>
              <a:t>CLIENTE</a:t>
            </a:r>
            <a:endParaRPr>
              <a:solidFill>
                <a:schemeClr val="bg2"/>
              </a:solidFill>
            </a:endParaRPr>
          </a:p>
        </p:txBody>
      </p:sp>
      <p:sp>
        <p:nvSpPr>
          <p:cNvPr id="675" name="Google Shape;675;p51"/>
          <p:cNvSpPr txBox="1">
            <a:spLocks noGrp="1"/>
          </p:cNvSpPr>
          <p:nvPr>
            <p:ph type="subTitle" idx="1"/>
          </p:nvPr>
        </p:nvSpPr>
        <p:spPr>
          <a:xfrm>
            <a:off x="713225" y="1719125"/>
            <a:ext cx="2418000" cy="454500"/>
          </a:xfrm>
          <a:prstGeom prst="rect">
            <a:avLst/>
          </a:prstGeom>
        </p:spPr>
        <p:txBody>
          <a:bodyPr spcFirstLastPara="1" wrap="square" lIns="91425" tIns="91425" rIns="91425" bIns="91425" anchor="t" anchorCtr="0">
            <a:noAutofit/>
          </a:bodyPr>
          <a:lstStyle/>
          <a:p>
            <a:pPr marL="0" indent="0"/>
            <a:r>
              <a:rPr lang="en"/>
              <a:t>Tareas:</a:t>
            </a:r>
          </a:p>
        </p:txBody>
      </p:sp>
      <p:sp>
        <p:nvSpPr>
          <p:cNvPr id="676" name="Google Shape;676;p51"/>
          <p:cNvSpPr txBox="1">
            <a:spLocks noGrp="1"/>
          </p:cNvSpPr>
          <p:nvPr>
            <p:ph type="subTitle" idx="2"/>
          </p:nvPr>
        </p:nvSpPr>
        <p:spPr>
          <a:xfrm>
            <a:off x="767140" y="3172310"/>
            <a:ext cx="2418000" cy="454500"/>
          </a:xfrm>
          <a:prstGeom prst="rect">
            <a:avLst/>
          </a:prstGeom>
        </p:spPr>
        <p:txBody>
          <a:bodyPr spcFirstLastPara="1" wrap="square" lIns="91425" tIns="91425" rIns="91425" bIns="91425" anchor="t" anchorCtr="0">
            <a:noAutofit/>
          </a:bodyPr>
          <a:lstStyle/>
          <a:p>
            <a:pPr marL="0" indent="0"/>
            <a:r>
              <a:rPr lang="en-US" b="1"/>
              <a:t>Ganancias:</a:t>
            </a:r>
            <a:r>
              <a:rPr lang="en-US"/>
              <a:t> </a:t>
            </a:r>
            <a:endParaRPr lang="es-ES"/>
          </a:p>
        </p:txBody>
      </p:sp>
      <p:sp>
        <p:nvSpPr>
          <p:cNvPr id="677" name="Google Shape;677;p51"/>
          <p:cNvSpPr txBox="1">
            <a:spLocks noGrp="1"/>
          </p:cNvSpPr>
          <p:nvPr>
            <p:ph type="subTitle" idx="3"/>
          </p:nvPr>
        </p:nvSpPr>
        <p:spPr>
          <a:xfrm>
            <a:off x="713225" y="2173625"/>
            <a:ext cx="2418000" cy="898200"/>
          </a:xfrm>
          <a:prstGeom prst="rect">
            <a:avLst/>
          </a:prstGeom>
        </p:spPr>
        <p:txBody>
          <a:bodyPr spcFirstLastPara="1" wrap="square" lIns="91425" tIns="91425" rIns="91425" bIns="91425" anchor="t" anchorCtr="0">
            <a:noAutofit/>
          </a:bodyPr>
          <a:lstStyle/>
          <a:p>
            <a:pPr marL="285750" indent="-285750">
              <a:buFont typeface="Arial"/>
              <a:buChar char="•"/>
            </a:pPr>
            <a:r>
              <a:rPr lang="es-HN" sz="1200"/>
              <a:t>Asegura el dinero que nos envía.</a:t>
            </a:r>
          </a:p>
          <a:p>
            <a:pPr marL="285750" indent="-285750">
              <a:buFont typeface="Arial"/>
              <a:buChar char="•"/>
            </a:pPr>
            <a:r>
              <a:rPr lang="es-HN" sz="1200"/>
              <a:t>Crea un fondo de seguridad.</a:t>
            </a:r>
          </a:p>
          <a:p>
            <a:pPr marL="285750" indent="-285750">
              <a:buFont typeface="Arial"/>
              <a:buChar char="•"/>
            </a:pPr>
            <a:r>
              <a:rPr lang="es-HN" sz="1200"/>
              <a:t>Facilidad en la compra y pagos del sistema bancario</a:t>
            </a:r>
          </a:p>
          <a:p>
            <a:pPr marL="285750" indent="-285750">
              <a:buFont typeface="Arial"/>
              <a:buChar char="•"/>
            </a:pPr>
            <a:endParaRPr lang="es-HN" sz="1200"/>
          </a:p>
        </p:txBody>
      </p:sp>
      <p:sp>
        <p:nvSpPr>
          <p:cNvPr id="678" name="Google Shape;678;p51"/>
          <p:cNvSpPr txBox="1">
            <a:spLocks noGrp="1"/>
          </p:cNvSpPr>
          <p:nvPr>
            <p:ph type="subTitle" idx="4"/>
          </p:nvPr>
        </p:nvSpPr>
        <p:spPr>
          <a:xfrm>
            <a:off x="713225" y="3622499"/>
            <a:ext cx="2418000" cy="898200"/>
          </a:xfrm>
          <a:prstGeom prst="rect">
            <a:avLst/>
          </a:prstGeom>
        </p:spPr>
        <p:txBody>
          <a:bodyPr spcFirstLastPara="1" wrap="square" lIns="91425" tIns="91425" rIns="91425" bIns="91425" anchor="t" anchorCtr="0">
            <a:noAutofit/>
          </a:bodyPr>
          <a:lstStyle/>
          <a:p>
            <a:pPr>
              <a:buFont typeface="Arial"/>
              <a:buChar char="•"/>
            </a:pPr>
            <a:r>
              <a:rPr lang="es-HN" sz="1050"/>
              <a:t>Fácil de entender </a:t>
            </a:r>
          </a:p>
          <a:p>
            <a:pPr>
              <a:buFont typeface="Arial"/>
              <a:buChar char="•"/>
            </a:pPr>
            <a:r>
              <a:rPr lang="es-HN" sz="1050"/>
              <a:t>Te devolvemos el 100% de la comisión al retirarla, </a:t>
            </a:r>
          </a:p>
          <a:p>
            <a:pPr>
              <a:buFont typeface="Arial"/>
              <a:buChar char="•"/>
            </a:pPr>
            <a:r>
              <a:rPr lang="es-HN" sz="1050"/>
              <a:t>Se acredita de manera automática en tu billetera electrónica.</a:t>
            </a:r>
          </a:p>
          <a:p>
            <a:pPr>
              <a:buFont typeface="Arial"/>
              <a:buChar char="•"/>
            </a:pPr>
            <a:r>
              <a:rPr lang="es-HN" sz="1050"/>
              <a:t>Participas en múltiples premios automáticos.</a:t>
            </a:r>
          </a:p>
          <a:p>
            <a:pPr marL="285750" lvl="0" indent="-285750">
              <a:buFont typeface="Arial"/>
              <a:buChar char="•"/>
            </a:pPr>
            <a:endParaRPr lang="es-HN"/>
          </a:p>
        </p:txBody>
      </p:sp>
      <p:pic>
        <p:nvPicPr>
          <p:cNvPr id="679" name="Google Shape;679;p51"/>
          <p:cNvPicPr preferRelativeResize="0"/>
          <p:nvPr/>
        </p:nvPicPr>
        <p:blipFill rotWithShape="1">
          <a:blip r:embed="rId3">
            <a:alphaModFix/>
          </a:blip>
          <a:srcRect l="25285" t="1637" r="37972" b="49494"/>
          <a:stretch/>
        </p:blipFill>
        <p:spPr>
          <a:xfrm>
            <a:off x="4963475" y="741188"/>
            <a:ext cx="2244600" cy="1992000"/>
          </a:xfrm>
          <a:prstGeom prst="hexagon">
            <a:avLst>
              <a:gd name="adj" fmla="val 25000"/>
              <a:gd name="vf" fmla="val 115470"/>
            </a:avLst>
          </a:prstGeom>
          <a:noFill/>
          <a:ln>
            <a:noFill/>
          </a:ln>
        </p:spPr>
      </p:pic>
      <p:pic>
        <p:nvPicPr>
          <p:cNvPr id="680" name="Google Shape;680;p51"/>
          <p:cNvPicPr preferRelativeResize="0"/>
          <p:nvPr/>
        </p:nvPicPr>
        <p:blipFill rotWithShape="1">
          <a:blip r:embed="rId3">
            <a:alphaModFix/>
          </a:blip>
          <a:srcRect l="54745" t="26146" r="8510" b="26141"/>
          <a:stretch/>
        </p:blipFill>
        <p:spPr>
          <a:xfrm>
            <a:off x="6754086" y="1780220"/>
            <a:ext cx="2244600" cy="1945200"/>
          </a:xfrm>
          <a:prstGeom prst="hexagon">
            <a:avLst>
              <a:gd name="adj" fmla="val 25000"/>
              <a:gd name="vf" fmla="val 115470"/>
            </a:avLst>
          </a:prstGeom>
          <a:noFill/>
          <a:ln>
            <a:noFill/>
          </a:ln>
        </p:spPr>
      </p:pic>
      <p:pic>
        <p:nvPicPr>
          <p:cNvPr id="681" name="Google Shape;681;p51"/>
          <p:cNvPicPr preferRelativeResize="0"/>
          <p:nvPr/>
        </p:nvPicPr>
        <p:blipFill rotWithShape="1">
          <a:blip r:embed="rId3">
            <a:alphaModFix/>
          </a:blip>
          <a:srcRect l="25285" t="50469" r="37972" b="1822"/>
          <a:stretch/>
        </p:blipFill>
        <p:spPr>
          <a:xfrm>
            <a:off x="4963475" y="2778204"/>
            <a:ext cx="2244600" cy="1945200"/>
          </a:xfrm>
          <a:prstGeom prst="hexagon">
            <a:avLst>
              <a:gd name="adj" fmla="val 25000"/>
              <a:gd name="vf" fmla="val 115470"/>
            </a:avLst>
          </a:prstGeom>
          <a:noFill/>
          <a:ln>
            <a:noFill/>
          </a:ln>
        </p:spPr>
      </p:pic>
      <p:sp>
        <p:nvSpPr>
          <p:cNvPr id="682" name="Google Shape;682;p51"/>
          <p:cNvSpPr/>
          <p:nvPr/>
        </p:nvSpPr>
        <p:spPr>
          <a:xfrm>
            <a:off x="3237772" y="1873605"/>
            <a:ext cx="1994100" cy="1802400"/>
          </a:xfrm>
          <a:prstGeom prst="hexagon">
            <a:avLst>
              <a:gd name="adj" fmla="val 25000"/>
              <a:gd name="vf" fmla="val 11547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683" name="Google Shape;683;p51"/>
          <p:cNvGrpSpPr/>
          <p:nvPr/>
        </p:nvGrpSpPr>
        <p:grpSpPr>
          <a:xfrm>
            <a:off x="3721284" y="1482144"/>
            <a:ext cx="919525" cy="280075"/>
            <a:chOff x="3021700" y="595375"/>
            <a:chExt cx="919525" cy="280075"/>
          </a:xfrm>
        </p:grpSpPr>
        <p:sp>
          <p:nvSpPr>
            <p:cNvPr id="684" name="Google Shape;684;p51"/>
            <p:cNvSpPr/>
            <p:nvPr/>
          </p:nvSpPr>
          <p:spPr>
            <a:xfrm>
              <a:off x="3021700" y="595375"/>
              <a:ext cx="130900" cy="150550"/>
            </a:xfrm>
            <a:custGeom>
              <a:avLst/>
              <a:gdLst/>
              <a:ahLst/>
              <a:cxnLst/>
              <a:rect l="l" t="t" r="r" b="b"/>
              <a:pathLst>
                <a:path w="5236" h="6022" extrusionOk="0">
                  <a:moveTo>
                    <a:pt x="2632" y="0"/>
                  </a:moveTo>
                  <a:lnTo>
                    <a:pt x="1" y="1519"/>
                  </a:lnTo>
                  <a:lnTo>
                    <a:pt x="1" y="4530"/>
                  </a:lnTo>
                  <a:lnTo>
                    <a:pt x="2632" y="6022"/>
                  </a:lnTo>
                  <a:lnTo>
                    <a:pt x="5235" y="4530"/>
                  </a:lnTo>
                  <a:lnTo>
                    <a:pt x="5235" y="1519"/>
                  </a:lnTo>
                  <a:lnTo>
                    <a:pt x="26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51"/>
            <p:cNvSpPr/>
            <p:nvPr/>
          </p:nvSpPr>
          <p:spPr>
            <a:xfrm>
              <a:off x="3179700" y="595375"/>
              <a:ext cx="130225" cy="150550"/>
            </a:xfrm>
            <a:custGeom>
              <a:avLst/>
              <a:gdLst/>
              <a:ahLst/>
              <a:cxnLst/>
              <a:rect l="l" t="t" r="r" b="b"/>
              <a:pathLst>
                <a:path w="5209" h="6022" extrusionOk="0">
                  <a:moveTo>
                    <a:pt x="2604" y="0"/>
                  </a:moveTo>
                  <a:lnTo>
                    <a:pt x="0" y="1519"/>
                  </a:lnTo>
                  <a:lnTo>
                    <a:pt x="0" y="4530"/>
                  </a:lnTo>
                  <a:lnTo>
                    <a:pt x="2604" y="6022"/>
                  </a:lnTo>
                  <a:lnTo>
                    <a:pt x="5208" y="4530"/>
                  </a:lnTo>
                  <a:lnTo>
                    <a:pt x="5208" y="1519"/>
                  </a:lnTo>
                  <a:lnTo>
                    <a:pt x="26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51"/>
            <p:cNvSpPr/>
            <p:nvPr/>
          </p:nvSpPr>
          <p:spPr>
            <a:xfrm>
              <a:off x="3337700" y="595375"/>
              <a:ext cx="130200" cy="150550"/>
            </a:xfrm>
            <a:custGeom>
              <a:avLst/>
              <a:gdLst/>
              <a:ahLst/>
              <a:cxnLst/>
              <a:rect l="l" t="t" r="r" b="b"/>
              <a:pathLst>
                <a:path w="5208" h="6022" extrusionOk="0">
                  <a:moveTo>
                    <a:pt x="2604" y="0"/>
                  </a:moveTo>
                  <a:lnTo>
                    <a:pt x="0" y="1519"/>
                  </a:lnTo>
                  <a:lnTo>
                    <a:pt x="0" y="4530"/>
                  </a:lnTo>
                  <a:lnTo>
                    <a:pt x="2604" y="6022"/>
                  </a:lnTo>
                  <a:lnTo>
                    <a:pt x="5208" y="4530"/>
                  </a:lnTo>
                  <a:lnTo>
                    <a:pt x="5208" y="1519"/>
                  </a:lnTo>
                  <a:lnTo>
                    <a:pt x="26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51"/>
            <p:cNvSpPr/>
            <p:nvPr/>
          </p:nvSpPr>
          <p:spPr>
            <a:xfrm>
              <a:off x="3495000" y="595375"/>
              <a:ext cx="130900" cy="150550"/>
            </a:xfrm>
            <a:custGeom>
              <a:avLst/>
              <a:gdLst/>
              <a:ahLst/>
              <a:cxnLst/>
              <a:rect l="l" t="t" r="r" b="b"/>
              <a:pathLst>
                <a:path w="5236" h="6022" extrusionOk="0">
                  <a:moveTo>
                    <a:pt x="2605" y="0"/>
                  </a:moveTo>
                  <a:lnTo>
                    <a:pt x="1" y="1519"/>
                  </a:lnTo>
                  <a:lnTo>
                    <a:pt x="1" y="4530"/>
                  </a:lnTo>
                  <a:lnTo>
                    <a:pt x="2605" y="6022"/>
                  </a:lnTo>
                  <a:lnTo>
                    <a:pt x="5236" y="4530"/>
                  </a:lnTo>
                  <a:lnTo>
                    <a:pt x="5236" y="1519"/>
                  </a:lnTo>
                  <a:lnTo>
                    <a:pt x="26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51"/>
            <p:cNvSpPr/>
            <p:nvPr/>
          </p:nvSpPr>
          <p:spPr>
            <a:xfrm>
              <a:off x="3653000" y="595375"/>
              <a:ext cx="130225" cy="150550"/>
            </a:xfrm>
            <a:custGeom>
              <a:avLst/>
              <a:gdLst/>
              <a:ahLst/>
              <a:cxnLst/>
              <a:rect l="l" t="t" r="r" b="b"/>
              <a:pathLst>
                <a:path w="5209" h="6022" extrusionOk="0">
                  <a:moveTo>
                    <a:pt x="2605" y="0"/>
                  </a:moveTo>
                  <a:lnTo>
                    <a:pt x="1" y="1519"/>
                  </a:lnTo>
                  <a:lnTo>
                    <a:pt x="1" y="4530"/>
                  </a:lnTo>
                  <a:lnTo>
                    <a:pt x="2605" y="6022"/>
                  </a:lnTo>
                  <a:lnTo>
                    <a:pt x="5209" y="4530"/>
                  </a:lnTo>
                  <a:lnTo>
                    <a:pt x="5209" y="1519"/>
                  </a:lnTo>
                  <a:lnTo>
                    <a:pt x="26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51"/>
            <p:cNvSpPr/>
            <p:nvPr/>
          </p:nvSpPr>
          <p:spPr>
            <a:xfrm>
              <a:off x="3810325" y="595375"/>
              <a:ext cx="130900" cy="150550"/>
            </a:xfrm>
            <a:custGeom>
              <a:avLst/>
              <a:gdLst/>
              <a:ahLst/>
              <a:cxnLst/>
              <a:rect l="l" t="t" r="r" b="b"/>
              <a:pathLst>
                <a:path w="5236" h="6022" extrusionOk="0">
                  <a:moveTo>
                    <a:pt x="2632" y="0"/>
                  </a:moveTo>
                  <a:lnTo>
                    <a:pt x="1" y="1519"/>
                  </a:lnTo>
                  <a:lnTo>
                    <a:pt x="1" y="4530"/>
                  </a:lnTo>
                  <a:lnTo>
                    <a:pt x="2632" y="6022"/>
                  </a:lnTo>
                  <a:lnTo>
                    <a:pt x="5235" y="4530"/>
                  </a:lnTo>
                  <a:lnTo>
                    <a:pt x="5235" y="1519"/>
                  </a:lnTo>
                  <a:lnTo>
                    <a:pt x="26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51"/>
            <p:cNvSpPr/>
            <p:nvPr/>
          </p:nvSpPr>
          <p:spPr>
            <a:xfrm>
              <a:off x="3101025" y="724200"/>
              <a:ext cx="130225" cy="151250"/>
            </a:xfrm>
            <a:custGeom>
              <a:avLst/>
              <a:gdLst/>
              <a:ahLst/>
              <a:cxnLst/>
              <a:rect l="l" t="t" r="r" b="b"/>
              <a:pathLst>
                <a:path w="5209" h="6050" extrusionOk="0">
                  <a:moveTo>
                    <a:pt x="2605" y="1"/>
                  </a:moveTo>
                  <a:lnTo>
                    <a:pt x="1" y="1519"/>
                  </a:lnTo>
                  <a:lnTo>
                    <a:pt x="1" y="4530"/>
                  </a:lnTo>
                  <a:lnTo>
                    <a:pt x="2605" y="6049"/>
                  </a:lnTo>
                  <a:lnTo>
                    <a:pt x="5209" y="4530"/>
                  </a:lnTo>
                  <a:lnTo>
                    <a:pt x="5209" y="1519"/>
                  </a:lnTo>
                  <a:lnTo>
                    <a:pt x="26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51"/>
            <p:cNvSpPr/>
            <p:nvPr/>
          </p:nvSpPr>
          <p:spPr>
            <a:xfrm>
              <a:off x="3258350" y="724200"/>
              <a:ext cx="130900" cy="151250"/>
            </a:xfrm>
            <a:custGeom>
              <a:avLst/>
              <a:gdLst/>
              <a:ahLst/>
              <a:cxnLst/>
              <a:rect l="l" t="t" r="r" b="b"/>
              <a:pathLst>
                <a:path w="5236" h="6050" extrusionOk="0">
                  <a:moveTo>
                    <a:pt x="2632" y="1"/>
                  </a:moveTo>
                  <a:lnTo>
                    <a:pt x="1" y="1519"/>
                  </a:lnTo>
                  <a:lnTo>
                    <a:pt x="1" y="4530"/>
                  </a:lnTo>
                  <a:lnTo>
                    <a:pt x="2632" y="6049"/>
                  </a:lnTo>
                  <a:lnTo>
                    <a:pt x="5236" y="4530"/>
                  </a:lnTo>
                  <a:lnTo>
                    <a:pt x="5236" y="1519"/>
                  </a:lnTo>
                  <a:lnTo>
                    <a:pt x="26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51"/>
            <p:cNvSpPr/>
            <p:nvPr/>
          </p:nvSpPr>
          <p:spPr>
            <a:xfrm>
              <a:off x="3416350" y="724200"/>
              <a:ext cx="130225" cy="151250"/>
            </a:xfrm>
            <a:custGeom>
              <a:avLst/>
              <a:gdLst/>
              <a:ahLst/>
              <a:cxnLst/>
              <a:rect l="l" t="t" r="r" b="b"/>
              <a:pathLst>
                <a:path w="5209" h="6050" extrusionOk="0">
                  <a:moveTo>
                    <a:pt x="2604" y="1"/>
                  </a:moveTo>
                  <a:lnTo>
                    <a:pt x="1" y="1519"/>
                  </a:lnTo>
                  <a:lnTo>
                    <a:pt x="1" y="4530"/>
                  </a:lnTo>
                  <a:lnTo>
                    <a:pt x="2604" y="6049"/>
                  </a:lnTo>
                  <a:lnTo>
                    <a:pt x="5208" y="4530"/>
                  </a:lnTo>
                  <a:lnTo>
                    <a:pt x="5208" y="1519"/>
                  </a:lnTo>
                  <a:lnTo>
                    <a:pt x="26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51"/>
            <p:cNvSpPr/>
            <p:nvPr/>
          </p:nvSpPr>
          <p:spPr>
            <a:xfrm>
              <a:off x="3573675" y="724200"/>
              <a:ext cx="130900" cy="151250"/>
            </a:xfrm>
            <a:custGeom>
              <a:avLst/>
              <a:gdLst/>
              <a:ahLst/>
              <a:cxnLst/>
              <a:rect l="l" t="t" r="r" b="b"/>
              <a:pathLst>
                <a:path w="5236" h="6050" extrusionOk="0">
                  <a:moveTo>
                    <a:pt x="2631" y="1"/>
                  </a:moveTo>
                  <a:lnTo>
                    <a:pt x="0" y="1519"/>
                  </a:lnTo>
                  <a:lnTo>
                    <a:pt x="0" y="4530"/>
                  </a:lnTo>
                  <a:lnTo>
                    <a:pt x="2631" y="6049"/>
                  </a:lnTo>
                  <a:lnTo>
                    <a:pt x="5235" y="4530"/>
                  </a:lnTo>
                  <a:lnTo>
                    <a:pt x="5235" y="1519"/>
                  </a:lnTo>
                  <a:lnTo>
                    <a:pt x="263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51"/>
            <p:cNvSpPr/>
            <p:nvPr/>
          </p:nvSpPr>
          <p:spPr>
            <a:xfrm>
              <a:off x="3731675" y="724200"/>
              <a:ext cx="130900" cy="151250"/>
            </a:xfrm>
            <a:custGeom>
              <a:avLst/>
              <a:gdLst/>
              <a:ahLst/>
              <a:cxnLst/>
              <a:rect l="l" t="t" r="r" b="b"/>
              <a:pathLst>
                <a:path w="5236" h="6050" extrusionOk="0">
                  <a:moveTo>
                    <a:pt x="2604" y="1"/>
                  </a:moveTo>
                  <a:lnTo>
                    <a:pt x="0" y="1519"/>
                  </a:lnTo>
                  <a:lnTo>
                    <a:pt x="0" y="4530"/>
                  </a:lnTo>
                  <a:lnTo>
                    <a:pt x="2604" y="6049"/>
                  </a:lnTo>
                  <a:lnTo>
                    <a:pt x="5235" y="4530"/>
                  </a:lnTo>
                  <a:lnTo>
                    <a:pt x="5235" y="1519"/>
                  </a:lnTo>
                  <a:lnTo>
                    <a:pt x="26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3" name="Picture 22" descr="A picture containing logo&#10;&#10;Description automatically generated">
            <a:extLst>
              <a:ext uri="{FF2B5EF4-FFF2-40B4-BE49-F238E27FC236}">
                <a16:creationId xmlns:a16="http://schemas.microsoft.com/office/drawing/2014/main" id="{5E8346C0-A54D-B54D-B836-6378A4E1B9FC}"/>
              </a:ext>
            </a:extLst>
          </p:cNvPr>
          <p:cNvPicPr>
            <a:picLocks noChangeAspect="1"/>
          </p:cNvPicPr>
          <p:nvPr/>
        </p:nvPicPr>
        <p:blipFill>
          <a:blip r:embed="rId4"/>
          <a:stretch>
            <a:fillRect/>
          </a:stretch>
        </p:blipFill>
        <p:spPr>
          <a:xfrm>
            <a:off x="7441805" y="4655804"/>
            <a:ext cx="1560587" cy="349192"/>
          </a:xfrm>
          <a:prstGeom prst="rect">
            <a:avLst/>
          </a:prstGeom>
        </p:spPr>
      </p:pic>
      <p:sp>
        <p:nvSpPr>
          <p:cNvPr id="2" name="CuadroTexto 1">
            <a:extLst>
              <a:ext uri="{FF2B5EF4-FFF2-40B4-BE49-F238E27FC236}">
                <a16:creationId xmlns:a16="http://schemas.microsoft.com/office/drawing/2014/main" id="{7FD42AC9-BB16-4251-90E7-DD21DB3696CB}"/>
              </a:ext>
            </a:extLst>
          </p:cNvPr>
          <p:cNvSpPr txBox="1"/>
          <p:nvPr/>
        </p:nvSpPr>
        <p:spPr>
          <a:xfrm>
            <a:off x="3523891" y="1954962"/>
            <a:ext cx="1610984"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1200">
                <a:solidFill>
                  <a:schemeClr val="dk2"/>
                </a:solidFill>
                <a:latin typeface="Archivo SemiBold"/>
                <a:cs typeface="Archivo SemiBold"/>
                <a:sym typeface="Archivo SemiBold"/>
              </a:rPr>
              <a:t>Frustraciones: </a:t>
            </a:r>
          </a:p>
        </p:txBody>
      </p:sp>
      <p:sp>
        <p:nvSpPr>
          <p:cNvPr id="3" name="CuadroTexto 2">
            <a:extLst>
              <a:ext uri="{FF2B5EF4-FFF2-40B4-BE49-F238E27FC236}">
                <a16:creationId xmlns:a16="http://schemas.microsoft.com/office/drawing/2014/main" id="{769BDBF3-1A31-4AC0-8F27-E13A933B9DBA}"/>
              </a:ext>
            </a:extLst>
          </p:cNvPr>
          <p:cNvSpPr txBox="1"/>
          <p:nvPr/>
        </p:nvSpPr>
        <p:spPr>
          <a:xfrm>
            <a:off x="3429539" y="2291931"/>
            <a:ext cx="1621767"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Char char="•"/>
            </a:pPr>
            <a:r>
              <a:rPr lang="es-ES" sz="1000"/>
              <a:t>No poder enviar dinero</a:t>
            </a:r>
          </a:p>
          <a:p>
            <a:pPr marL="171450" indent="-171450">
              <a:buChar char="•"/>
            </a:pPr>
            <a:endParaRPr lang="es-ES" sz="1000"/>
          </a:p>
          <a:p>
            <a:pPr marL="171450" indent="-171450">
              <a:buChar char="•"/>
            </a:pPr>
            <a:r>
              <a:rPr lang="es-ES" sz="1000"/>
              <a:t>Perder tiempo en filas</a:t>
            </a:r>
          </a:p>
          <a:p>
            <a:pPr marL="171450" indent="-171450" algn="l">
              <a:buChar char="•"/>
            </a:pPr>
            <a:endParaRPr lang="es-ES" sz="1000"/>
          </a:p>
          <a:p>
            <a:pPr marL="171450" indent="-171450">
              <a:buChar char="•"/>
            </a:pPr>
            <a:r>
              <a:rPr lang="es-ES" sz="1000"/>
              <a:t>No poder enviar la cantidad de dinero que necesitamos </a:t>
            </a:r>
          </a:p>
          <a:p>
            <a:pPr marL="171450" indent="-171450">
              <a:buChar char="•"/>
            </a:pPr>
            <a:endParaRPr lang="es-ES" sz="800"/>
          </a:p>
          <a:p>
            <a:pPr marL="171450" indent="-171450">
              <a:buChar char="•"/>
            </a:pPr>
            <a:endParaRPr lang="es-ES" sz="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15"/>
        <p:cNvGrpSpPr/>
        <p:nvPr/>
      </p:nvGrpSpPr>
      <p:grpSpPr>
        <a:xfrm>
          <a:off x="0" y="0"/>
          <a:ext cx="0" cy="0"/>
          <a:chOff x="0" y="0"/>
          <a:chExt cx="0" cy="0"/>
        </a:xfrm>
      </p:grpSpPr>
      <p:sp>
        <p:nvSpPr>
          <p:cNvPr id="716" name="Google Shape;716;p53"/>
          <p:cNvSpPr txBox="1">
            <a:spLocks noGrp="1"/>
          </p:cNvSpPr>
          <p:nvPr>
            <p:ph type="title"/>
          </p:nvPr>
        </p:nvSpPr>
        <p:spPr>
          <a:xfrm>
            <a:off x="310463" y="196629"/>
            <a:ext cx="5946367" cy="190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t>PROPUESTA  DE </a:t>
            </a:r>
            <a:r>
              <a:rPr lang="en" sz="6000">
                <a:solidFill>
                  <a:schemeClr val="dk2"/>
                </a:solidFill>
              </a:rPr>
              <a:t>VALOR</a:t>
            </a:r>
            <a:endParaRPr sz="6000">
              <a:solidFill>
                <a:schemeClr val="dk2"/>
              </a:solidFill>
            </a:endParaRPr>
          </a:p>
        </p:txBody>
      </p:sp>
      <p:pic>
        <p:nvPicPr>
          <p:cNvPr id="717" name="Google Shape;717;p53"/>
          <p:cNvPicPr preferRelativeResize="0"/>
          <p:nvPr/>
        </p:nvPicPr>
        <p:blipFill rotWithShape="1">
          <a:blip r:embed="rId3">
            <a:alphaModFix/>
          </a:blip>
          <a:srcRect l="39707" t="8120" r="20584" b="40319"/>
          <a:stretch/>
        </p:blipFill>
        <p:spPr>
          <a:xfrm>
            <a:off x="6122134" y="345624"/>
            <a:ext cx="2297100" cy="1989900"/>
          </a:xfrm>
          <a:prstGeom prst="hexagon">
            <a:avLst>
              <a:gd name="adj" fmla="val 25000"/>
              <a:gd name="vf" fmla="val 115470"/>
            </a:avLst>
          </a:prstGeom>
          <a:noFill/>
          <a:ln>
            <a:noFill/>
          </a:ln>
        </p:spPr>
      </p:pic>
      <p:pic>
        <p:nvPicPr>
          <p:cNvPr id="718" name="Google Shape;718;p53"/>
          <p:cNvPicPr preferRelativeResize="0"/>
          <p:nvPr/>
        </p:nvPicPr>
        <p:blipFill rotWithShape="1">
          <a:blip r:embed="rId3">
            <a:alphaModFix/>
          </a:blip>
          <a:srcRect l="7235" t="34926" r="53055" b="13513"/>
          <a:stretch/>
        </p:blipFill>
        <p:spPr>
          <a:xfrm>
            <a:off x="2581290" y="3002085"/>
            <a:ext cx="2458845" cy="1989900"/>
          </a:xfrm>
          <a:prstGeom prst="hexagon">
            <a:avLst>
              <a:gd name="adj" fmla="val 25000"/>
              <a:gd name="vf" fmla="val 115470"/>
            </a:avLst>
          </a:prstGeom>
          <a:noFill/>
          <a:ln>
            <a:noFill/>
          </a:ln>
        </p:spPr>
      </p:pic>
      <p:sp>
        <p:nvSpPr>
          <p:cNvPr id="719" name="Google Shape;719;p53"/>
          <p:cNvSpPr/>
          <p:nvPr/>
        </p:nvSpPr>
        <p:spPr>
          <a:xfrm>
            <a:off x="279847" y="2497058"/>
            <a:ext cx="2502537" cy="2097560"/>
          </a:xfrm>
          <a:prstGeom prst="hexagon">
            <a:avLst>
              <a:gd name="adj" fmla="val 25000"/>
              <a:gd name="vf" fmla="val 11547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20" name="Google Shape;720;p53"/>
          <p:cNvSpPr/>
          <p:nvPr/>
        </p:nvSpPr>
        <p:spPr>
          <a:xfrm>
            <a:off x="4458561" y="1728638"/>
            <a:ext cx="2405490" cy="2270088"/>
          </a:xfrm>
          <a:prstGeom prst="hexagon">
            <a:avLst>
              <a:gd name="adj" fmla="val 25000"/>
              <a:gd name="vf" fmla="val 11547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721" name="Google Shape;721;p53"/>
          <p:cNvGrpSpPr/>
          <p:nvPr/>
        </p:nvGrpSpPr>
        <p:grpSpPr>
          <a:xfrm>
            <a:off x="202034" y="2197208"/>
            <a:ext cx="919525" cy="280075"/>
            <a:chOff x="3021700" y="595375"/>
            <a:chExt cx="919525" cy="280075"/>
          </a:xfrm>
        </p:grpSpPr>
        <p:sp>
          <p:nvSpPr>
            <p:cNvPr id="722" name="Google Shape;722;p53"/>
            <p:cNvSpPr/>
            <p:nvPr/>
          </p:nvSpPr>
          <p:spPr>
            <a:xfrm>
              <a:off x="3021700" y="595375"/>
              <a:ext cx="130900" cy="150550"/>
            </a:xfrm>
            <a:custGeom>
              <a:avLst/>
              <a:gdLst/>
              <a:ahLst/>
              <a:cxnLst/>
              <a:rect l="l" t="t" r="r" b="b"/>
              <a:pathLst>
                <a:path w="5236" h="6022" extrusionOk="0">
                  <a:moveTo>
                    <a:pt x="2632" y="0"/>
                  </a:moveTo>
                  <a:lnTo>
                    <a:pt x="1" y="1519"/>
                  </a:lnTo>
                  <a:lnTo>
                    <a:pt x="1" y="4530"/>
                  </a:lnTo>
                  <a:lnTo>
                    <a:pt x="2632" y="6022"/>
                  </a:lnTo>
                  <a:lnTo>
                    <a:pt x="5235" y="4530"/>
                  </a:lnTo>
                  <a:lnTo>
                    <a:pt x="5235" y="1519"/>
                  </a:lnTo>
                  <a:lnTo>
                    <a:pt x="26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53"/>
            <p:cNvSpPr/>
            <p:nvPr/>
          </p:nvSpPr>
          <p:spPr>
            <a:xfrm>
              <a:off x="3179700" y="595375"/>
              <a:ext cx="130225" cy="150550"/>
            </a:xfrm>
            <a:custGeom>
              <a:avLst/>
              <a:gdLst/>
              <a:ahLst/>
              <a:cxnLst/>
              <a:rect l="l" t="t" r="r" b="b"/>
              <a:pathLst>
                <a:path w="5209" h="6022" extrusionOk="0">
                  <a:moveTo>
                    <a:pt x="2604" y="0"/>
                  </a:moveTo>
                  <a:lnTo>
                    <a:pt x="0" y="1519"/>
                  </a:lnTo>
                  <a:lnTo>
                    <a:pt x="0" y="4530"/>
                  </a:lnTo>
                  <a:lnTo>
                    <a:pt x="2604" y="6022"/>
                  </a:lnTo>
                  <a:lnTo>
                    <a:pt x="5208" y="4530"/>
                  </a:lnTo>
                  <a:lnTo>
                    <a:pt x="5208" y="1519"/>
                  </a:lnTo>
                  <a:lnTo>
                    <a:pt x="26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53"/>
            <p:cNvSpPr/>
            <p:nvPr/>
          </p:nvSpPr>
          <p:spPr>
            <a:xfrm>
              <a:off x="3337700" y="595375"/>
              <a:ext cx="130200" cy="150550"/>
            </a:xfrm>
            <a:custGeom>
              <a:avLst/>
              <a:gdLst/>
              <a:ahLst/>
              <a:cxnLst/>
              <a:rect l="l" t="t" r="r" b="b"/>
              <a:pathLst>
                <a:path w="5208" h="6022" extrusionOk="0">
                  <a:moveTo>
                    <a:pt x="2604" y="0"/>
                  </a:moveTo>
                  <a:lnTo>
                    <a:pt x="0" y="1519"/>
                  </a:lnTo>
                  <a:lnTo>
                    <a:pt x="0" y="4530"/>
                  </a:lnTo>
                  <a:lnTo>
                    <a:pt x="2604" y="6022"/>
                  </a:lnTo>
                  <a:lnTo>
                    <a:pt x="5208" y="4530"/>
                  </a:lnTo>
                  <a:lnTo>
                    <a:pt x="5208" y="1519"/>
                  </a:lnTo>
                  <a:lnTo>
                    <a:pt x="26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53"/>
            <p:cNvSpPr/>
            <p:nvPr/>
          </p:nvSpPr>
          <p:spPr>
            <a:xfrm>
              <a:off x="3495000" y="595375"/>
              <a:ext cx="130900" cy="150550"/>
            </a:xfrm>
            <a:custGeom>
              <a:avLst/>
              <a:gdLst/>
              <a:ahLst/>
              <a:cxnLst/>
              <a:rect l="l" t="t" r="r" b="b"/>
              <a:pathLst>
                <a:path w="5236" h="6022" extrusionOk="0">
                  <a:moveTo>
                    <a:pt x="2605" y="0"/>
                  </a:moveTo>
                  <a:lnTo>
                    <a:pt x="1" y="1519"/>
                  </a:lnTo>
                  <a:lnTo>
                    <a:pt x="1" y="4530"/>
                  </a:lnTo>
                  <a:lnTo>
                    <a:pt x="2605" y="6022"/>
                  </a:lnTo>
                  <a:lnTo>
                    <a:pt x="5236" y="4530"/>
                  </a:lnTo>
                  <a:lnTo>
                    <a:pt x="5236" y="1519"/>
                  </a:lnTo>
                  <a:lnTo>
                    <a:pt x="26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53"/>
            <p:cNvSpPr/>
            <p:nvPr/>
          </p:nvSpPr>
          <p:spPr>
            <a:xfrm>
              <a:off x="3653000" y="595375"/>
              <a:ext cx="130225" cy="150550"/>
            </a:xfrm>
            <a:custGeom>
              <a:avLst/>
              <a:gdLst/>
              <a:ahLst/>
              <a:cxnLst/>
              <a:rect l="l" t="t" r="r" b="b"/>
              <a:pathLst>
                <a:path w="5209" h="6022" extrusionOk="0">
                  <a:moveTo>
                    <a:pt x="2605" y="0"/>
                  </a:moveTo>
                  <a:lnTo>
                    <a:pt x="1" y="1519"/>
                  </a:lnTo>
                  <a:lnTo>
                    <a:pt x="1" y="4530"/>
                  </a:lnTo>
                  <a:lnTo>
                    <a:pt x="2605" y="6022"/>
                  </a:lnTo>
                  <a:lnTo>
                    <a:pt x="5209" y="4530"/>
                  </a:lnTo>
                  <a:lnTo>
                    <a:pt x="5209" y="1519"/>
                  </a:lnTo>
                  <a:lnTo>
                    <a:pt x="26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53"/>
            <p:cNvSpPr/>
            <p:nvPr/>
          </p:nvSpPr>
          <p:spPr>
            <a:xfrm>
              <a:off x="3810325" y="595375"/>
              <a:ext cx="130900" cy="150550"/>
            </a:xfrm>
            <a:custGeom>
              <a:avLst/>
              <a:gdLst/>
              <a:ahLst/>
              <a:cxnLst/>
              <a:rect l="l" t="t" r="r" b="b"/>
              <a:pathLst>
                <a:path w="5236" h="6022" extrusionOk="0">
                  <a:moveTo>
                    <a:pt x="2632" y="0"/>
                  </a:moveTo>
                  <a:lnTo>
                    <a:pt x="1" y="1519"/>
                  </a:lnTo>
                  <a:lnTo>
                    <a:pt x="1" y="4530"/>
                  </a:lnTo>
                  <a:lnTo>
                    <a:pt x="2632" y="6022"/>
                  </a:lnTo>
                  <a:lnTo>
                    <a:pt x="5235" y="4530"/>
                  </a:lnTo>
                  <a:lnTo>
                    <a:pt x="5235" y="1519"/>
                  </a:lnTo>
                  <a:lnTo>
                    <a:pt x="26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53"/>
            <p:cNvSpPr/>
            <p:nvPr/>
          </p:nvSpPr>
          <p:spPr>
            <a:xfrm>
              <a:off x="3101025" y="724200"/>
              <a:ext cx="130225" cy="151250"/>
            </a:xfrm>
            <a:custGeom>
              <a:avLst/>
              <a:gdLst/>
              <a:ahLst/>
              <a:cxnLst/>
              <a:rect l="l" t="t" r="r" b="b"/>
              <a:pathLst>
                <a:path w="5209" h="6050" extrusionOk="0">
                  <a:moveTo>
                    <a:pt x="2605" y="1"/>
                  </a:moveTo>
                  <a:lnTo>
                    <a:pt x="1" y="1519"/>
                  </a:lnTo>
                  <a:lnTo>
                    <a:pt x="1" y="4530"/>
                  </a:lnTo>
                  <a:lnTo>
                    <a:pt x="2605" y="6049"/>
                  </a:lnTo>
                  <a:lnTo>
                    <a:pt x="5209" y="4530"/>
                  </a:lnTo>
                  <a:lnTo>
                    <a:pt x="5209" y="1519"/>
                  </a:lnTo>
                  <a:lnTo>
                    <a:pt x="26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53"/>
            <p:cNvSpPr/>
            <p:nvPr/>
          </p:nvSpPr>
          <p:spPr>
            <a:xfrm>
              <a:off x="3258350" y="724200"/>
              <a:ext cx="130900" cy="151250"/>
            </a:xfrm>
            <a:custGeom>
              <a:avLst/>
              <a:gdLst/>
              <a:ahLst/>
              <a:cxnLst/>
              <a:rect l="l" t="t" r="r" b="b"/>
              <a:pathLst>
                <a:path w="5236" h="6050" extrusionOk="0">
                  <a:moveTo>
                    <a:pt x="2632" y="1"/>
                  </a:moveTo>
                  <a:lnTo>
                    <a:pt x="1" y="1519"/>
                  </a:lnTo>
                  <a:lnTo>
                    <a:pt x="1" y="4530"/>
                  </a:lnTo>
                  <a:lnTo>
                    <a:pt x="2632" y="6049"/>
                  </a:lnTo>
                  <a:lnTo>
                    <a:pt x="5236" y="4530"/>
                  </a:lnTo>
                  <a:lnTo>
                    <a:pt x="5236" y="1519"/>
                  </a:lnTo>
                  <a:lnTo>
                    <a:pt x="26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53"/>
            <p:cNvSpPr/>
            <p:nvPr/>
          </p:nvSpPr>
          <p:spPr>
            <a:xfrm>
              <a:off x="3416350" y="724200"/>
              <a:ext cx="130225" cy="151250"/>
            </a:xfrm>
            <a:custGeom>
              <a:avLst/>
              <a:gdLst/>
              <a:ahLst/>
              <a:cxnLst/>
              <a:rect l="l" t="t" r="r" b="b"/>
              <a:pathLst>
                <a:path w="5209" h="6050" extrusionOk="0">
                  <a:moveTo>
                    <a:pt x="2604" y="1"/>
                  </a:moveTo>
                  <a:lnTo>
                    <a:pt x="1" y="1519"/>
                  </a:lnTo>
                  <a:lnTo>
                    <a:pt x="1" y="4530"/>
                  </a:lnTo>
                  <a:lnTo>
                    <a:pt x="2604" y="6049"/>
                  </a:lnTo>
                  <a:lnTo>
                    <a:pt x="5208" y="4530"/>
                  </a:lnTo>
                  <a:lnTo>
                    <a:pt x="5208" y="1519"/>
                  </a:lnTo>
                  <a:lnTo>
                    <a:pt x="26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53"/>
            <p:cNvSpPr/>
            <p:nvPr/>
          </p:nvSpPr>
          <p:spPr>
            <a:xfrm>
              <a:off x="3573675" y="724200"/>
              <a:ext cx="130900" cy="151250"/>
            </a:xfrm>
            <a:custGeom>
              <a:avLst/>
              <a:gdLst/>
              <a:ahLst/>
              <a:cxnLst/>
              <a:rect l="l" t="t" r="r" b="b"/>
              <a:pathLst>
                <a:path w="5236" h="6050" extrusionOk="0">
                  <a:moveTo>
                    <a:pt x="2631" y="1"/>
                  </a:moveTo>
                  <a:lnTo>
                    <a:pt x="0" y="1519"/>
                  </a:lnTo>
                  <a:lnTo>
                    <a:pt x="0" y="4530"/>
                  </a:lnTo>
                  <a:lnTo>
                    <a:pt x="2631" y="6049"/>
                  </a:lnTo>
                  <a:lnTo>
                    <a:pt x="5235" y="4530"/>
                  </a:lnTo>
                  <a:lnTo>
                    <a:pt x="5235" y="1519"/>
                  </a:lnTo>
                  <a:lnTo>
                    <a:pt x="263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53"/>
            <p:cNvSpPr/>
            <p:nvPr/>
          </p:nvSpPr>
          <p:spPr>
            <a:xfrm>
              <a:off x="3731675" y="724200"/>
              <a:ext cx="130900" cy="151250"/>
            </a:xfrm>
            <a:custGeom>
              <a:avLst/>
              <a:gdLst/>
              <a:ahLst/>
              <a:cxnLst/>
              <a:rect l="l" t="t" r="r" b="b"/>
              <a:pathLst>
                <a:path w="5236" h="6050" extrusionOk="0">
                  <a:moveTo>
                    <a:pt x="2604" y="1"/>
                  </a:moveTo>
                  <a:lnTo>
                    <a:pt x="0" y="1519"/>
                  </a:lnTo>
                  <a:lnTo>
                    <a:pt x="0" y="4530"/>
                  </a:lnTo>
                  <a:lnTo>
                    <a:pt x="2604" y="6049"/>
                  </a:lnTo>
                  <a:lnTo>
                    <a:pt x="5235" y="4530"/>
                  </a:lnTo>
                  <a:lnTo>
                    <a:pt x="5235" y="1519"/>
                  </a:lnTo>
                  <a:lnTo>
                    <a:pt x="26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3" name="Google Shape;733;p53"/>
          <p:cNvSpPr/>
          <p:nvPr/>
        </p:nvSpPr>
        <p:spPr>
          <a:xfrm>
            <a:off x="6592497" y="2476264"/>
            <a:ext cx="2348400" cy="2122500"/>
          </a:xfrm>
          <a:prstGeom prst="hexagon">
            <a:avLst>
              <a:gd name="adj" fmla="val 25000"/>
              <a:gd name="vf" fmla="val 115470"/>
            </a:avLst>
          </a:pr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34" name="Google Shape;734;p53"/>
          <p:cNvSpPr/>
          <p:nvPr/>
        </p:nvSpPr>
        <p:spPr>
          <a:xfrm>
            <a:off x="5816324" y="313466"/>
            <a:ext cx="148525" cy="148525"/>
          </a:xfrm>
          <a:custGeom>
            <a:avLst/>
            <a:gdLst/>
            <a:ahLst/>
            <a:cxnLst/>
            <a:rect l="l" t="t" r="r" b="b"/>
            <a:pathLst>
              <a:path w="5941" h="5941" fill="none" extrusionOk="0">
                <a:moveTo>
                  <a:pt x="5940" y="2957"/>
                </a:moveTo>
                <a:cubicBezTo>
                  <a:pt x="5940" y="4611"/>
                  <a:pt x="4611" y="5941"/>
                  <a:pt x="2957" y="5941"/>
                </a:cubicBezTo>
                <a:cubicBezTo>
                  <a:pt x="1329" y="5941"/>
                  <a:pt x="0" y="4611"/>
                  <a:pt x="0" y="2957"/>
                </a:cubicBezTo>
                <a:cubicBezTo>
                  <a:pt x="0" y="1329"/>
                  <a:pt x="1329" y="0"/>
                  <a:pt x="2957" y="0"/>
                </a:cubicBezTo>
                <a:cubicBezTo>
                  <a:pt x="4611" y="0"/>
                  <a:pt x="5940" y="1329"/>
                  <a:pt x="5940" y="2957"/>
                </a:cubicBez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 name="Picture 20" descr="A picture containing logo&#10;&#10;Description automatically generated">
            <a:extLst>
              <a:ext uri="{FF2B5EF4-FFF2-40B4-BE49-F238E27FC236}">
                <a16:creationId xmlns:a16="http://schemas.microsoft.com/office/drawing/2014/main" id="{036394C0-17F5-DF45-B4C2-F917883F3C88}"/>
              </a:ext>
            </a:extLst>
          </p:cNvPr>
          <p:cNvPicPr>
            <a:picLocks noChangeAspect="1"/>
          </p:cNvPicPr>
          <p:nvPr/>
        </p:nvPicPr>
        <p:blipFill>
          <a:blip r:embed="rId4"/>
          <a:stretch>
            <a:fillRect/>
          </a:stretch>
        </p:blipFill>
        <p:spPr>
          <a:xfrm>
            <a:off x="199925" y="4655804"/>
            <a:ext cx="1560587" cy="349192"/>
          </a:xfrm>
          <a:prstGeom prst="rect">
            <a:avLst/>
          </a:prstGeom>
        </p:spPr>
      </p:pic>
      <p:sp>
        <p:nvSpPr>
          <p:cNvPr id="2" name="CuadroTexto 1">
            <a:extLst>
              <a:ext uri="{FF2B5EF4-FFF2-40B4-BE49-F238E27FC236}">
                <a16:creationId xmlns:a16="http://schemas.microsoft.com/office/drawing/2014/main" id="{F6D10972-5670-4D31-A413-4EE1262F3239}"/>
              </a:ext>
            </a:extLst>
          </p:cNvPr>
          <p:cNvSpPr txBox="1"/>
          <p:nvPr/>
        </p:nvSpPr>
        <p:spPr>
          <a:xfrm>
            <a:off x="4979598" y="1836348"/>
            <a:ext cx="114731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b="1"/>
              <a:t>Servicio:</a:t>
            </a:r>
          </a:p>
        </p:txBody>
      </p:sp>
      <p:sp>
        <p:nvSpPr>
          <p:cNvPr id="23" name="CuadroTexto 22">
            <a:extLst>
              <a:ext uri="{FF2B5EF4-FFF2-40B4-BE49-F238E27FC236}">
                <a16:creationId xmlns:a16="http://schemas.microsoft.com/office/drawing/2014/main" id="{B68DA33C-6C15-4692-9ADC-9497A114FDAF}"/>
              </a:ext>
            </a:extLst>
          </p:cNvPr>
          <p:cNvSpPr txBox="1"/>
          <p:nvPr/>
        </p:nvSpPr>
        <p:spPr>
          <a:xfrm>
            <a:off x="752654" y="2569593"/>
            <a:ext cx="167568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b="1"/>
              <a:t>Beneficios:</a:t>
            </a:r>
          </a:p>
        </p:txBody>
      </p:sp>
      <p:sp>
        <p:nvSpPr>
          <p:cNvPr id="24" name="CuadroTexto 23">
            <a:extLst>
              <a:ext uri="{FF2B5EF4-FFF2-40B4-BE49-F238E27FC236}">
                <a16:creationId xmlns:a16="http://schemas.microsoft.com/office/drawing/2014/main" id="{06C32BD0-5E7A-4CC0-850C-6FBDBC870BF0}"/>
              </a:ext>
            </a:extLst>
          </p:cNvPr>
          <p:cNvSpPr txBox="1"/>
          <p:nvPr/>
        </p:nvSpPr>
        <p:spPr>
          <a:xfrm>
            <a:off x="7017588" y="2569593"/>
            <a:ext cx="167568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b="1"/>
              <a:t>Analgésicos:</a:t>
            </a:r>
          </a:p>
        </p:txBody>
      </p:sp>
      <p:sp>
        <p:nvSpPr>
          <p:cNvPr id="3" name="CuadroTexto 2">
            <a:extLst>
              <a:ext uri="{FF2B5EF4-FFF2-40B4-BE49-F238E27FC236}">
                <a16:creationId xmlns:a16="http://schemas.microsoft.com/office/drawing/2014/main" id="{55CC5A66-D873-4017-A38C-90057066DCCC}"/>
              </a:ext>
            </a:extLst>
          </p:cNvPr>
          <p:cNvSpPr txBox="1"/>
          <p:nvPr/>
        </p:nvSpPr>
        <p:spPr>
          <a:xfrm>
            <a:off x="590909" y="3000914"/>
            <a:ext cx="2053086"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s-ES" sz="1800" b="1">
                <a:solidFill>
                  <a:srgbClr val="FF0000"/>
                </a:solidFill>
              </a:rPr>
              <a:t>Ahorro de tiempo envió y  recepción</a:t>
            </a:r>
          </a:p>
          <a:p>
            <a:pPr marL="285750" indent="-285750">
              <a:buChar char="•"/>
            </a:pPr>
            <a:endParaRPr lang="es-ES" sz="1200">
              <a:solidFill>
                <a:srgbClr val="FF0000"/>
              </a:solidFill>
            </a:endParaRPr>
          </a:p>
        </p:txBody>
      </p:sp>
      <p:sp>
        <p:nvSpPr>
          <p:cNvPr id="4" name="CuadroTexto 3">
            <a:extLst>
              <a:ext uri="{FF2B5EF4-FFF2-40B4-BE49-F238E27FC236}">
                <a16:creationId xmlns:a16="http://schemas.microsoft.com/office/drawing/2014/main" id="{79B8D81A-F4FF-404D-893F-BBE7A3C1CF94}"/>
              </a:ext>
            </a:extLst>
          </p:cNvPr>
          <p:cNvSpPr txBox="1"/>
          <p:nvPr/>
        </p:nvSpPr>
        <p:spPr>
          <a:xfrm>
            <a:off x="4852897" y="2216449"/>
            <a:ext cx="1621767"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ctr">
              <a:buChar char="•"/>
            </a:pPr>
            <a:r>
              <a:rPr lang="es-ES" b="1">
                <a:solidFill>
                  <a:srgbClr val="FF0000"/>
                </a:solidFill>
              </a:rPr>
              <a:t>APP permite enviar/recibir dinero de cualquier parte del mundo</a:t>
            </a:r>
            <a:endParaRPr lang="es-ES"/>
          </a:p>
        </p:txBody>
      </p:sp>
      <p:sp>
        <p:nvSpPr>
          <p:cNvPr id="5" name="CuadroTexto 4">
            <a:extLst>
              <a:ext uri="{FF2B5EF4-FFF2-40B4-BE49-F238E27FC236}">
                <a16:creationId xmlns:a16="http://schemas.microsoft.com/office/drawing/2014/main" id="{EC3D7A93-31CA-4E97-819B-2FDBA8FB9D9D}"/>
              </a:ext>
            </a:extLst>
          </p:cNvPr>
          <p:cNvSpPr txBox="1"/>
          <p:nvPr/>
        </p:nvSpPr>
        <p:spPr>
          <a:xfrm>
            <a:off x="6925933" y="3017088"/>
            <a:ext cx="1589417"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ctr">
              <a:buChar char="•"/>
            </a:pPr>
            <a:r>
              <a:rPr lang="es-ES" b="1">
                <a:solidFill>
                  <a:schemeClr val="bg1"/>
                </a:solidFill>
              </a:rPr>
              <a:t>Pagos, transferencias recibiendo asistencia inmediata dentro de la App</a:t>
            </a:r>
            <a:endParaRPr lang="es-E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700" name="Google Shape;700;p52"/>
          <p:cNvSpPr txBox="1">
            <a:spLocks noGrp="1"/>
          </p:cNvSpPr>
          <p:nvPr>
            <p:ph type="title"/>
          </p:nvPr>
        </p:nvSpPr>
        <p:spPr>
          <a:xfrm>
            <a:off x="988344" y="128779"/>
            <a:ext cx="7717500" cy="643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a:solidFill>
                  <a:schemeClr val="bg2"/>
                </a:solidFill>
              </a:rPr>
              <a:t>COMO </a:t>
            </a:r>
            <a:r>
              <a:rPr lang="en-US">
                <a:solidFill>
                  <a:schemeClr val="tx1"/>
                </a:solidFill>
              </a:rPr>
              <a:t>FUNCIONA</a:t>
            </a:r>
            <a:endParaRPr>
              <a:solidFill>
                <a:schemeClr val="tx1"/>
              </a:solidFill>
            </a:endParaRPr>
          </a:p>
        </p:txBody>
      </p:sp>
      <p:sp>
        <p:nvSpPr>
          <p:cNvPr id="701" name="Google Shape;701;p52"/>
          <p:cNvSpPr txBox="1">
            <a:spLocks noGrp="1"/>
          </p:cNvSpPr>
          <p:nvPr>
            <p:ph type="subTitle" idx="1"/>
          </p:nvPr>
        </p:nvSpPr>
        <p:spPr>
          <a:xfrm>
            <a:off x="1403426" y="2757208"/>
            <a:ext cx="6994037" cy="45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3 – EL USUARIO FINAL RECIBE LOS FONDOS EN SU CUENTA</a:t>
            </a:r>
            <a:endParaRPr sz="1800"/>
          </a:p>
        </p:txBody>
      </p:sp>
      <p:sp>
        <p:nvSpPr>
          <p:cNvPr id="702" name="Google Shape;702;p52"/>
          <p:cNvSpPr txBox="1">
            <a:spLocks noGrp="1"/>
          </p:cNvSpPr>
          <p:nvPr>
            <p:ph type="subTitle" idx="2"/>
          </p:nvPr>
        </p:nvSpPr>
        <p:spPr>
          <a:xfrm>
            <a:off x="1386093" y="1913858"/>
            <a:ext cx="6994036" cy="64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02 – INGRESA SU TARJETA DE CRÉDITO Y TRANSFIERE FONDOS A QUIEN LOS RECIBE</a:t>
            </a:r>
            <a:endParaRPr sz="1800"/>
          </a:p>
        </p:txBody>
      </p:sp>
      <p:sp>
        <p:nvSpPr>
          <p:cNvPr id="705" name="Google Shape;705;p52"/>
          <p:cNvSpPr txBox="1">
            <a:spLocks noGrp="1"/>
          </p:cNvSpPr>
          <p:nvPr>
            <p:ph type="subTitle" idx="5"/>
          </p:nvPr>
        </p:nvSpPr>
        <p:spPr>
          <a:xfrm>
            <a:off x="1337631" y="993801"/>
            <a:ext cx="6464457" cy="7234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sz="1800"/>
              <a:t>1 – UN USUARIO QUIERE ENVIAR SU REMESA E INSTALA LA APLICACIÓN </a:t>
            </a:r>
            <a:endParaRPr sz="1800"/>
          </a:p>
        </p:txBody>
      </p:sp>
      <p:sp>
        <p:nvSpPr>
          <p:cNvPr id="706" name="Google Shape;706;p52"/>
          <p:cNvSpPr txBox="1">
            <a:spLocks noGrp="1"/>
          </p:cNvSpPr>
          <p:nvPr>
            <p:ph type="subTitle" idx="6"/>
          </p:nvPr>
        </p:nvSpPr>
        <p:spPr>
          <a:xfrm>
            <a:off x="1386093" y="1578686"/>
            <a:ext cx="4547719" cy="38814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a:t>Disponible en Google Play y App Store</a:t>
            </a:r>
            <a:endParaRPr/>
          </a:p>
        </p:txBody>
      </p:sp>
      <p:sp>
        <p:nvSpPr>
          <p:cNvPr id="710" name="Google Shape;710;p52"/>
          <p:cNvSpPr/>
          <p:nvPr/>
        </p:nvSpPr>
        <p:spPr>
          <a:xfrm>
            <a:off x="5056650" y="2572063"/>
            <a:ext cx="148525" cy="148525"/>
          </a:xfrm>
          <a:custGeom>
            <a:avLst/>
            <a:gdLst/>
            <a:ahLst/>
            <a:cxnLst/>
            <a:rect l="l" t="t" r="r" b="b"/>
            <a:pathLst>
              <a:path w="5941" h="5941" fill="none" extrusionOk="0">
                <a:moveTo>
                  <a:pt x="5940" y="2957"/>
                </a:moveTo>
                <a:cubicBezTo>
                  <a:pt x="5940" y="4611"/>
                  <a:pt x="4611" y="5941"/>
                  <a:pt x="2957" y="5941"/>
                </a:cubicBezTo>
                <a:cubicBezTo>
                  <a:pt x="1329" y="5941"/>
                  <a:pt x="0" y="4611"/>
                  <a:pt x="0" y="2957"/>
                </a:cubicBezTo>
                <a:cubicBezTo>
                  <a:pt x="0" y="1329"/>
                  <a:pt x="1329" y="0"/>
                  <a:pt x="2957" y="0"/>
                </a:cubicBezTo>
                <a:cubicBezTo>
                  <a:pt x="4611" y="0"/>
                  <a:pt x="5940" y="1329"/>
                  <a:pt x="5940" y="2957"/>
                </a:cubicBez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 name="Picture 14" descr="A picture containing logo&#10;&#10;Description automatically generated">
            <a:extLst>
              <a:ext uri="{FF2B5EF4-FFF2-40B4-BE49-F238E27FC236}">
                <a16:creationId xmlns:a16="http://schemas.microsoft.com/office/drawing/2014/main" id="{44A488E3-06C2-BD40-84DC-A12416DD4F72}"/>
              </a:ext>
            </a:extLst>
          </p:cNvPr>
          <p:cNvPicPr>
            <a:picLocks noChangeAspect="1"/>
          </p:cNvPicPr>
          <p:nvPr/>
        </p:nvPicPr>
        <p:blipFill>
          <a:blip r:embed="rId3"/>
          <a:stretch>
            <a:fillRect/>
          </a:stretch>
        </p:blipFill>
        <p:spPr>
          <a:xfrm>
            <a:off x="199925" y="4655804"/>
            <a:ext cx="1560587" cy="349192"/>
          </a:xfrm>
          <a:prstGeom prst="rect">
            <a:avLst/>
          </a:prstGeom>
        </p:spPr>
      </p:pic>
      <p:sp>
        <p:nvSpPr>
          <p:cNvPr id="16" name="Google Shape;701;p52">
            <a:extLst>
              <a:ext uri="{FF2B5EF4-FFF2-40B4-BE49-F238E27FC236}">
                <a16:creationId xmlns:a16="http://schemas.microsoft.com/office/drawing/2014/main" id="{1785805B-ED2E-5446-B76C-11F7CEE114E2}"/>
              </a:ext>
            </a:extLst>
          </p:cNvPr>
          <p:cNvSpPr txBox="1">
            <a:spLocks/>
          </p:cNvSpPr>
          <p:nvPr/>
        </p:nvSpPr>
        <p:spPr>
          <a:xfrm>
            <a:off x="1337630" y="3668604"/>
            <a:ext cx="7368214" cy="45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lt2"/>
              </a:buClr>
              <a:buSzPts val="1800"/>
              <a:buFont typeface="Barlow"/>
              <a:buNone/>
              <a:defRPr sz="2200" b="0" i="0" u="none" strike="noStrike" cap="none">
                <a:solidFill>
                  <a:schemeClr val="dk2"/>
                </a:solidFill>
                <a:latin typeface="Archivo SemiBold"/>
                <a:ea typeface="Archivo SemiBold"/>
                <a:cs typeface="Archivo SemiBold"/>
                <a:sym typeface="Archivo SemiBold"/>
              </a:defRPr>
            </a:lvl1pPr>
            <a:lvl2pPr marL="914400" marR="0" lvl="1" indent="-317500" algn="l" rtl="0">
              <a:lnSpc>
                <a:spcPct val="100000"/>
              </a:lnSpc>
              <a:spcBef>
                <a:spcPts val="0"/>
              </a:spcBef>
              <a:spcAft>
                <a:spcPts val="0"/>
              </a:spcAft>
              <a:buClr>
                <a:schemeClr val="lt2"/>
              </a:buClr>
              <a:buSzPts val="1400"/>
              <a:buFont typeface="Barlow"/>
              <a:buNone/>
              <a:defRPr sz="1400" b="0" i="0" u="none" strike="noStrike" cap="none">
                <a:solidFill>
                  <a:schemeClr val="lt2"/>
                </a:solidFill>
                <a:latin typeface="Barlow"/>
                <a:ea typeface="Barlow"/>
                <a:cs typeface="Barlow"/>
                <a:sym typeface="Barlow"/>
              </a:defRPr>
            </a:lvl2pPr>
            <a:lvl3pPr marL="1371600" marR="0" lvl="2" indent="-317500" algn="l" rtl="0">
              <a:lnSpc>
                <a:spcPct val="100000"/>
              </a:lnSpc>
              <a:spcBef>
                <a:spcPts val="0"/>
              </a:spcBef>
              <a:spcAft>
                <a:spcPts val="0"/>
              </a:spcAft>
              <a:buClr>
                <a:schemeClr val="lt2"/>
              </a:buClr>
              <a:buSzPts val="1400"/>
              <a:buFont typeface="Barlow"/>
              <a:buNone/>
              <a:defRPr sz="1400" b="0" i="0" u="none" strike="noStrike" cap="none">
                <a:solidFill>
                  <a:schemeClr val="lt2"/>
                </a:solidFill>
                <a:latin typeface="Barlow"/>
                <a:ea typeface="Barlow"/>
                <a:cs typeface="Barlow"/>
                <a:sym typeface="Barlow"/>
              </a:defRPr>
            </a:lvl3pPr>
            <a:lvl4pPr marL="1828800" marR="0" lvl="3" indent="-317500" algn="l" rtl="0">
              <a:lnSpc>
                <a:spcPct val="100000"/>
              </a:lnSpc>
              <a:spcBef>
                <a:spcPts val="0"/>
              </a:spcBef>
              <a:spcAft>
                <a:spcPts val="0"/>
              </a:spcAft>
              <a:buClr>
                <a:schemeClr val="lt2"/>
              </a:buClr>
              <a:buSzPts val="1400"/>
              <a:buFont typeface="Barlow"/>
              <a:buNone/>
              <a:defRPr sz="1400" b="0" i="0" u="none" strike="noStrike" cap="none">
                <a:solidFill>
                  <a:schemeClr val="lt2"/>
                </a:solidFill>
                <a:latin typeface="Barlow"/>
                <a:ea typeface="Barlow"/>
                <a:cs typeface="Barlow"/>
                <a:sym typeface="Barlow"/>
              </a:defRPr>
            </a:lvl4pPr>
            <a:lvl5pPr marL="2286000" marR="0" lvl="4" indent="-317500" algn="l" rtl="0">
              <a:lnSpc>
                <a:spcPct val="100000"/>
              </a:lnSpc>
              <a:spcBef>
                <a:spcPts val="0"/>
              </a:spcBef>
              <a:spcAft>
                <a:spcPts val="0"/>
              </a:spcAft>
              <a:buClr>
                <a:schemeClr val="lt2"/>
              </a:buClr>
              <a:buSzPts val="1400"/>
              <a:buFont typeface="Barlow"/>
              <a:buNone/>
              <a:defRPr sz="1400" b="0" i="0" u="none" strike="noStrike" cap="none">
                <a:solidFill>
                  <a:schemeClr val="lt2"/>
                </a:solidFill>
                <a:latin typeface="Barlow"/>
                <a:ea typeface="Barlow"/>
                <a:cs typeface="Barlow"/>
                <a:sym typeface="Barlow"/>
              </a:defRPr>
            </a:lvl5pPr>
            <a:lvl6pPr marL="2743200" marR="0" lvl="5" indent="-317500" algn="l" rtl="0">
              <a:lnSpc>
                <a:spcPct val="100000"/>
              </a:lnSpc>
              <a:spcBef>
                <a:spcPts val="0"/>
              </a:spcBef>
              <a:spcAft>
                <a:spcPts val="0"/>
              </a:spcAft>
              <a:buClr>
                <a:schemeClr val="lt2"/>
              </a:buClr>
              <a:buSzPts val="1400"/>
              <a:buFont typeface="Barlow"/>
              <a:buNone/>
              <a:defRPr sz="1400" b="0" i="0" u="none" strike="noStrike" cap="none">
                <a:solidFill>
                  <a:schemeClr val="lt2"/>
                </a:solidFill>
                <a:latin typeface="Barlow"/>
                <a:ea typeface="Barlow"/>
                <a:cs typeface="Barlow"/>
                <a:sym typeface="Barlow"/>
              </a:defRPr>
            </a:lvl6pPr>
            <a:lvl7pPr marL="3200400" marR="0" lvl="6" indent="-317500" algn="l" rtl="0">
              <a:lnSpc>
                <a:spcPct val="100000"/>
              </a:lnSpc>
              <a:spcBef>
                <a:spcPts val="0"/>
              </a:spcBef>
              <a:spcAft>
                <a:spcPts val="0"/>
              </a:spcAft>
              <a:buClr>
                <a:schemeClr val="lt2"/>
              </a:buClr>
              <a:buSzPts val="1400"/>
              <a:buFont typeface="Barlow"/>
              <a:buNone/>
              <a:defRPr sz="1400" b="0" i="0" u="none" strike="noStrike" cap="none">
                <a:solidFill>
                  <a:schemeClr val="lt2"/>
                </a:solidFill>
                <a:latin typeface="Barlow"/>
                <a:ea typeface="Barlow"/>
                <a:cs typeface="Barlow"/>
                <a:sym typeface="Barlow"/>
              </a:defRPr>
            </a:lvl7pPr>
            <a:lvl8pPr marL="3657600" marR="0" lvl="7" indent="-317500" algn="l" rtl="0">
              <a:lnSpc>
                <a:spcPct val="100000"/>
              </a:lnSpc>
              <a:spcBef>
                <a:spcPts val="0"/>
              </a:spcBef>
              <a:spcAft>
                <a:spcPts val="0"/>
              </a:spcAft>
              <a:buClr>
                <a:schemeClr val="lt2"/>
              </a:buClr>
              <a:buSzPts val="1400"/>
              <a:buFont typeface="Barlow"/>
              <a:buNone/>
              <a:defRPr sz="1400" b="0" i="0" u="none" strike="noStrike" cap="none">
                <a:solidFill>
                  <a:schemeClr val="lt2"/>
                </a:solidFill>
                <a:latin typeface="Barlow"/>
                <a:ea typeface="Barlow"/>
                <a:cs typeface="Barlow"/>
                <a:sym typeface="Barlow"/>
              </a:defRPr>
            </a:lvl8pPr>
            <a:lvl9pPr marL="4114800" marR="0" lvl="8" indent="-317500" algn="l" rtl="0">
              <a:lnSpc>
                <a:spcPct val="100000"/>
              </a:lnSpc>
              <a:spcBef>
                <a:spcPts val="0"/>
              </a:spcBef>
              <a:spcAft>
                <a:spcPts val="0"/>
              </a:spcAft>
              <a:buClr>
                <a:schemeClr val="lt2"/>
              </a:buClr>
              <a:buSzPts val="1400"/>
              <a:buFont typeface="Barlow"/>
              <a:buNone/>
              <a:defRPr sz="1400" b="0" i="0" u="none" strike="noStrike" cap="none">
                <a:solidFill>
                  <a:schemeClr val="lt2"/>
                </a:solidFill>
                <a:latin typeface="Barlow"/>
                <a:ea typeface="Barlow"/>
                <a:cs typeface="Barlow"/>
                <a:sym typeface="Barlow"/>
              </a:defRPr>
            </a:lvl9pPr>
          </a:lstStyle>
          <a:p>
            <a:pPr marL="0" indent="0" algn="l"/>
            <a:r>
              <a:rPr lang="en-US" sz="1800"/>
              <a:t>4 – EL USUARIO PUEDE RETIRAR EFECTIVO EN SU BANCO</a:t>
            </a:r>
          </a:p>
        </p:txBody>
      </p:sp>
      <p:pic>
        <p:nvPicPr>
          <p:cNvPr id="1026" name="Picture 2" descr="Paso 1 - GLOBEN">
            <a:extLst>
              <a:ext uri="{FF2B5EF4-FFF2-40B4-BE49-F238E27FC236}">
                <a16:creationId xmlns:a16="http://schemas.microsoft.com/office/drawing/2014/main" id="{CDA41EF6-6927-954E-B0F6-7E8C6BE241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731" y="995605"/>
            <a:ext cx="752493" cy="61344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aso 2 - GLOBEN">
            <a:extLst>
              <a:ext uri="{FF2B5EF4-FFF2-40B4-BE49-F238E27FC236}">
                <a16:creationId xmlns:a16="http://schemas.microsoft.com/office/drawing/2014/main" id="{AFE600E7-9C66-744D-A6A6-31388FBD894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6981" y="1904299"/>
            <a:ext cx="752493" cy="61344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aso 3 - GLOBEN">
            <a:extLst>
              <a:ext uri="{FF2B5EF4-FFF2-40B4-BE49-F238E27FC236}">
                <a16:creationId xmlns:a16="http://schemas.microsoft.com/office/drawing/2014/main" id="{1DAA7D55-AE4F-334B-BBBC-EA5C94A2F9A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5290" y="2705357"/>
            <a:ext cx="752493" cy="61344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aso 4 - GLOBEN">
            <a:extLst>
              <a:ext uri="{FF2B5EF4-FFF2-40B4-BE49-F238E27FC236}">
                <a16:creationId xmlns:a16="http://schemas.microsoft.com/office/drawing/2014/main" id="{E5E0A378-A240-C34D-AC5A-1703E779D64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5290" y="3665703"/>
            <a:ext cx="788992" cy="643200"/>
          </a:xfrm>
          <a:prstGeom prst="rect">
            <a:avLst/>
          </a:prstGeom>
          <a:noFill/>
          <a:extLst>
            <a:ext uri="{909E8E84-426E-40DD-AFC4-6F175D3DCCD1}">
              <a14:hiddenFill xmlns:a14="http://schemas.microsoft.com/office/drawing/2010/main">
                <a:solidFill>
                  <a:srgbClr val="FFFFFF"/>
                </a:solidFill>
              </a14:hiddenFill>
            </a:ext>
          </a:extLst>
        </p:spPr>
      </p:pic>
      <p:sp>
        <p:nvSpPr>
          <p:cNvPr id="25" name="Google Shape;706;p52">
            <a:extLst>
              <a:ext uri="{FF2B5EF4-FFF2-40B4-BE49-F238E27FC236}">
                <a16:creationId xmlns:a16="http://schemas.microsoft.com/office/drawing/2014/main" id="{0F43DEBC-4FDE-EF45-9E34-89F376CCCD06}"/>
              </a:ext>
            </a:extLst>
          </p:cNvPr>
          <p:cNvSpPr txBox="1">
            <a:spLocks/>
          </p:cNvSpPr>
          <p:nvPr/>
        </p:nvSpPr>
        <p:spPr>
          <a:xfrm>
            <a:off x="1436912" y="2502483"/>
            <a:ext cx="7109836" cy="3881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lt2"/>
              </a:buClr>
              <a:buSzPts val="1800"/>
              <a:buFont typeface="Barlow"/>
              <a:buNone/>
              <a:defRPr sz="1600" b="0" i="0" u="none" strike="noStrike" cap="none">
                <a:solidFill>
                  <a:schemeClr val="dk1"/>
                </a:solidFill>
                <a:latin typeface="Barlow"/>
                <a:ea typeface="Barlow"/>
                <a:cs typeface="Barlow"/>
                <a:sym typeface="Barlow"/>
              </a:defRPr>
            </a:lvl1pPr>
            <a:lvl2pPr marL="914400" marR="0" lvl="1" indent="-317500" algn="ctr" rtl="0">
              <a:lnSpc>
                <a:spcPct val="100000"/>
              </a:lnSpc>
              <a:spcBef>
                <a:spcPts val="0"/>
              </a:spcBef>
              <a:spcAft>
                <a:spcPts val="0"/>
              </a:spcAft>
              <a:buClr>
                <a:schemeClr val="lt2"/>
              </a:buClr>
              <a:buSzPts val="1400"/>
              <a:buFont typeface="Barlow"/>
              <a:buNone/>
              <a:defRPr sz="1400" b="0" i="0" u="none" strike="noStrike" cap="none">
                <a:solidFill>
                  <a:schemeClr val="lt2"/>
                </a:solidFill>
                <a:latin typeface="Barlow"/>
                <a:ea typeface="Barlow"/>
                <a:cs typeface="Barlow"/>
                <a:sym typeface="Barlow"/>
              </a:defRPr>
            </a:lvl2pPr>
            <a:lvl3pPr marL="1371600" marR="0" lvl="2" indent="-317500" algn="ctr" rtl="0">
              <a:lnSpc>
                <a:spcPct val="100000"/>
              </a:lnSpc>
              <a:spcBef>
                <a:spcPts val="0"/>
              </a:spcBef>
              <a:spcAft>
                <a:spcPts val="0"/>
              </a:spcAft>
              <a:buClr>
                <a:schemeClr val="lt2"/>
              </a:buClr>
              <a:buSzPts val="1400"/>
              <a:buFont typeface="Barlow"/>
              <a:buNone/>
              <a:defRPr sz="1400" b="0" i="0" u="none" strike="noStrike" cap="none">
                <a:solidFill>
                  <a:schemeClr val="lt2"/>
                </a:solidFill>
                <a:latin typeface="Barlow"/>
                <a:ea typeface="Barlow"/>
                <a:cs typeface="Barlow"/>
                <a:sym typeface="Barlow"/>
              </a:defRPr>
            </a:lvl3pPr>
            <a:lvl4pPr marL="1828800" marR="0" lvl="3" indent="-317500" algn="ctr" rtl="0">
              <a:lnSpc>
                <a:spcPct val="100000"/>
              </a:lnSpc>
              <a:spcBef>
                <a:spcPts val="0"/>
              </a:spcBef>
              <a:spcAft>
                <a:spcPts val="0"/>
              </a:spcAft>
              <a:buClr>
                <a:schemeClr val="lt2"/>
              </a:buClr>
              <a:buSzPts val="1400"/>
              <a:buFont typeface="Barlow"/>
              <a:buNone/>
              <a:defRPr sz="1400" b="0" i="0" u="none" strike="noStrike" cap="none">
                <a:solidFill>
                  <a:schemeClr val="lt2"/>
                </a:solidFill>
                <a:latin typeface="Barlow"/>
                <a:ea typeface="Barlow"/>
                <a:cs typeface="Barlow"/>
                <a:sym typeface="Barlow"/>
              </a:defRPr>
            </a:lvl4pPr>
            <a:lvl5pPr marL="2286000" marR="0" lvl="4" indent="-317500" algn="ctr" rtl="0">
              <a:lnSpc>
                <a:spcPct val="100000"/>
              </a:lnSpc>
              <a:spcBef>
                <a:spcPts val="0"/>
              </a:spcBef>
              <a:spcAft>
                <a:spcPts val="0"/>
              </a:spcAft>
              <a:buClr>
                <a:schemeClr val="lt2"/>
              </a:buClr>
              <a:buSzPts val="1400"/>
              <a:buFont typeface="Barlow"/>
              <a:buNone/>
              <a:defRPr sz="1400" b="0" i="0" u="none" strike="noStrike" cap="none">
                <a:solidFill>
                  <a:schemeClr val="lt2"/>
                </a:solidFill>
                <a:latin typeface="Barlow"/>
                <a:ea typeface="Barlow"/>
                <a:cs typeface="Barlow"/>
                <a:sym typeface="Barlow"/>
              </a:defRPr>
            </a:lvl5pPr>
            <a:lvl6pPr marL="2743200" marR="0" lvl="5" indent="-317500" algn="ctr" rtl="0">
              <a:lnSpc>
                <a:spcPct val="100000"/>
              </a:lnSpc>
              <a:spcBef>
                <a:spcPts val="0"/>
              </a:spcBef>
              <a:spcAft>
                <a:spcPts val="0"/>
              </a:spcAft>
              <a:buClr>
                <a:schemeClr val="lt2"/>
              </a:buClr>
              <a:buSzPts val="1400"/>
              <a:buFont typeface="Barlow"/>
              <a:buNone/>
              <a:defRPr sz="1400" b="0" i="0" u="none" strike="noStrike" cap="none">
                <a:solidFill>
                  <a:schemeClr val="lt2"/>
                </a:solidFill>
                <a:latin typeface="Barlow"/>
                <a:ea typeface="Barlow"/>
                <a:cs typeface="Barlow"/>
                <a:sym typeface="Barlow"/>
              </a:defRPr>
            </a:lvl6pPr>
            <a:lvl7pPr marL="3200400" marR="0" lvl="6" indent="-317500" algn="ctr" rtl="0">
              <a:lnSpc>
                <a:spcPct val="100000"/>
              </a:lnSpc>
              <a:spcBef>
                <a:spcPts val="0"/>
              </a:spcBef>
              <a:spcAft>
                <a:spcPts val="0"/>
              </a:spcAft>
              <a:buClr>
                <a:schemeClr val="lt2"/>
              </a:buClr>
              <a:buSzPts val="1400"/>
              <a:buFont typeface="Barlow"/>
              <a:buNone/>
              <a:defRPr sz="1400" b="0" i="0" u="none" strike="noStrike" cap="none">
                <a:solidFill>
                  <a:schemeClr val="lt2"/>
                </a:solidFill>
                <a:latin typeface="Barlow"/>
                <a:ea typeface="Barlow"/>
                <a:cs typeface="Barlow"/>
                <a:sym typeface="Barlow"/>
              </a:defRPr>
            </a:lvl7pPr>
            <a:lvl8pPr marL="3657600" marR="0" lvl="7" indent="-317500" algn="ctr" rtl="0">
              <a:lnSpc>
                <a:spcPct val="100000"/>
              </a:lnSpc>
              <a:spcBef>
                <a:spcPts val="0"/>
              </a:spcBef>
              <a:spcAft>
                <a:spcPts val="0"/>
              </a:spcAft>
              <a:buClr>
                <a:schemeClr val="lt2"/>
              </a:buClr>
              <a:buSzPts val="1400"/>
              <a:buFont typeface="Barlow"/>
              <a:buNone/>
              <a:defRPr sz="1400" b="0" i="0" u="none" strike="noStrike" cap="none">
                <a:solidFill>
                  <a:schemeClr val="lt2"/>
                </a:solidFill>
                <a:latin typeface="Barlow"/>
                <a:ea typeface="Barlow"/>
                <a:cs typeface="Barlow"/>
                <a:sym typeface="Barlow"/>
              </a:defRPr>
            </a:lvl8pPr>
            <a:lvl9pPr marL="4114800" marR="0" lvl="8" indent="-317500" algn="ctr" rtl="0">
              <a:lnSpc>
                <a:spcPct val="100000"/>
              </a:lnSpc>
              <a:spcBef>
                <a:spcPts val="0"/>
              </a:spcBef>
              <a:spcAft>
                <a:spcPts val="0"/>
              </a:spcAft>
              <a:buClr>
                <a:schemeClr val="lt2"/>
              </a:buClr>
              <a:buSzPts val="1400"/>
              <a:buFont typeface="Barlow"/>
              <a:buNone/>
              <a:defRPr sz="1400" b="0" i="0" u="none" strike="noStrike" cap="none">
                <a:solidFill>
                  <a:schemeClr val="lt2"/>
                </a:solidFill>
                <a:latin typeface="Barlow"/>
                <a:ea typeface="Barlow"/>
                <a:cs typeface="Barlow"/>
                <a:sym typeface="Barlow"/>
              </a:defRPr>
            </a:lvl9pPr>
          </a:lstStyle>
          <a:p>
            <a:pPr marL="0" indent="0" algn="l"/>
            <a:r>
              <a:rPr lang="es-ES"/>
              <a:t>A través de su tarjeta de crédito se pueden cargar fondos a su saldo actual</a:t>
            </a:r>
          </a:p>
        </p:txBody>
      </p:sp>
      <p:sp>
        <p:nvSpPr>
          <p:cNvPr id="26" name="Google Shape;706;p52">
            <a:extLst>
              <a:ext uri="{FF2B5EF4-FFF2-40B4-BE49-F238E27FC236}">
                <a16:creationId xmlns:a16="http://schemas.microsoft.com/office/drawing/2014/main" id="{6E44609D-1FC3-6247-A2F3-E9D4EFB2ABE0}"/>
              </a:ext>
            </a:extLst>
          </p:cNvPr>
          <p:cNvSpPr txBox="1">
            <a:spLocks/>
          </p:cNvSpPr>
          <p:nvPr/>
        </p:nvSpPr>
        <p:spPr>
          <a:xfrm>
            <a:off x="1409844" y="3345498"/>
            <a:ext cx="7109836" cy="3881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lt2"/>
              </a:buClr>
              <a:buSzPts val="1800"/>
              <a:buFont typeface="Barlow"/>
              <a:buNone/>
              <a:defRPr sz="1600" b="0" i="0" u="none" strike="noStrike" cap="none">
                <a:solidFill>
                  <a:schemeClr val="dk1"/>
                </a:solidFill>
                <a:latin typeface="Barlow"/>
                <a:ea typeface="Barlow"/>
                <a:cs typeface="Barlow"/>
                <a:sym typeface="Barlow"/>
              </a:defRPr>
            </a:lvl1pPr>
            <a:lvl2pPr marL="914400" marR="0" lvl="1" indent="-317500" algn="ctr" rtl="0">
              <a:lnSpc>
                <a:spcPct val="100000"/>
              </a:lnSpc>
              <a:spcBef>
                <a:spcPts val="0"/>
              </a:spcBef>
              <a:spcAft>
                <a:spcPts val="0"/>
              </a:spcAft>
              <a:buClr>
                <a:schemeClr val="lt2"/>
              </a:buClr>
              <a:buSzPts val="1400"/>
              <a:buFont typeface="Barlow"/>
              <a:buNone/>
              <a:defRPr sz="1400" b="0" i="0" u="none" strike="noStrike" cap="none">
                <a:solidFill>
                  <a:schemeClr val="lt2"/>
                </a:solidFill>
                <a:latin typeface="Barlow"/>
                <a:ea typeface="Barlow"/>
                <a:cs typeface="Barlow"/>
                <a:sym typeface="Barlow"/>
              </a:defRPr>
            </a:lvl2pPr>
            <a:lvl3pPr marL="1371600" marR="0" lvl="2" indent="-317500" algn="ctr" rtl="0">
              <a:lnSpc>
                <a:spcPct val="100000"/>
              </a:lnSpc>
              <a:spcBef>
                <a:spcPts val="0"/>
              </a:spcBef>
              <a:spcAft>
                <a:spcPts val="0"/>
              </a:spcAft>
              <a:buClr>
                <a:schemeClr val="lt2"/>
              </a:buClr>
              <a:buSzPts val="1400"/>
              <a:buFont typeface="Barlow"/>
              <a:buNone/>
              <a:defRPr sz="1400" b="0" i="0" u="none" strike="noStrike" cap="none">
                <a:solidFill>
                  <a:schemeClr val="lt2"/>
                </a:solidFill>
                <a:latin typeface="Barlow"/>
                <a:ea typeface="Barlow"/>
                <a:cs typeface="Barlow"/>
                <a:sym typeface="Barlow"/>
              </a:defRPr>
            </a:lvl3pPr>
            <a:lvl4pPr marL="1828800" marR="0" lvl="3" indent="-317500" algn="ctr" rtl="0">
              <a:lnSpc>
                <a:spcPct val="100000"/>
              </a:lnSpc>
              <a:spcBef>
                <a:spcPts val="0"/>
              </a:spcBef>
              <a:spcAft>
                <a:spcPts val="0"/>
              </a:spcAft>
              <a:buClr>
                <a:schemeClr val="lt2"/>
              </a:buClr>
              <a:buSzPts val="1400"/>
              <a:buFont typeface="Barlow"/>
              <a:buNone/>
              <a:defRPr sz="1400" b="0" i="0" u="none" strike="noStrike" cap="none">
                <a:solidFill>
                  <a:schemeClr val="lt2"/>
                </a:solidFill>
                <a:latin typeface="Barlow"/>
                <a:ea typeface="Barlow"/>
                <a:cs typeface="Barlow"/>
                <a:sym typeface="Barlow"/>
              </a:defRPr>
            </a:lvl4pPr>
            <a:lvl5pPr marL="2286000" marR="0" lvl="4" indent="-317500" algn="ctr" rtl="0">
              <a:lnSpc>
                <a:spcPct val="100000"/>
              </a:lnSpc>
              <a:spcBef>
                <a:spcPts val="0"/>
              </a:spcBef>
              <a:spcAft>
                <a:spcPts val="0"/>
              </a:spcAft>
              <a:buClr>
                <a:schemeClr val="lt2"/>
              </a:buClr>
              <a:buSzPts val="1400"/>
              <a:buFont typeface="Barlow"/>
              <a:buNone/>
              <a:defRPr sz="1400" b="0" i="0" u="none" strike="noStrike" cap="none">
                <a:solidFill>
                  <a:schemeClr val="lt2"/>
                </a:solidFill>
                <a:latin typeface="Barlow"/>
                <a:ea typeface="Barlow"/>
                <a:cs typeface="Barlow"/>
                <a:sym typeface="Barlow"/>
              </a:defRPr>
            </a:lvl5pPr>
            <a:lvl6pPr marL="2743200" marR="0" lvl="5" indent="-317500" algn="ctr" rtl="0">
              <a:lnSpc>
                <a:spcPct val="100000"/>
              </a:lnSpc>
              <a:spcBef>
                <a:spcPts val="0"/>
              </a:spcBef>
              <a:spcAft>
                <a:spcPts val="0"/>
              </a:spcAft>
              <a:buClr>
                <a:schemeClr val="lt2"/>
              </a:buClr>
              <a:buSzPts val="1400"/>
              <a:buFont typeface="Barlow"/>
              <a:buNone/>
              <a:defRPr sz="1400" b="0" i="0" u="none" strike="noStrike" cap="none">
                <a:solidFill>
                  <a:schemeClr val="lt2"/>
                </a:solidFill>
                <a:latin typeface="Barlow"/>
                <a:ea typeface="Barlow"/>
                <a:cs typeface="Barlow"/>
                <a:sym typeface="Barlow"/>
              </a:defRPr>
            </a:lvl6pPr>
            <a:lvl7pPr marL="3200400" marR="0" lvl="6" indent="-317500" algn="ctr" rtl="0">
              <a:lnSpc>
                <a:spcPct val="100000"/>
              </a:lnSpc>
              <a:spcBef>
                <a:spcPts val="0"/>
              </a:spcBef>
              <a:spcAft>
                <a:spcPts val="0"/>
              </a:spcAft>
              <a:buClr>
                <a:schemeClr val="lt2"/>
              </a:buClr>
              <a:buSzPts val="1400"/>
              <a:buFont typeface="Barlow"/>
              <a:buNone/>
              <a:defRPr sz="1400" b="0" i="0" u="none" strike="noStrike" cap="none">
                <a:solidFill>
                  <a:schemeClr val="lt2"/>
                </a:solidFill>
                <a:latin typeface="Barlow"/>
                <a:ea typeface="Barlow"/>
                <a:cs typeface="Barlow"/>
                <a:sym typeface="Barlow"/>
              </a:defRPr>
            </a:lvl7pPr>
            <a:lvl8pPr marL="3657600" marR="0" lvl="7" indent="-317500" algn="ctr" rtl="0">
              <a:lnSpc>
                <a:spcPct val="100000"/>
              </a:lnSpc>
              <a:spcBef>
                <a:spcPts val="0"/>
              </a:spcBef>
              <a:spcAft>
                <a:spcPts val="0"/>
              </a:spcAft>
              <a:buClr>
                <a:schemeClr val="lt2"/>
              </a:buClr>
              <a:buSzPts val="1400"/>
              <a:buFont typeface="Barlow"/>
              <a:buNone/>
              <a:defRPr sz="1400" b="0" i="0" u="none" strike="noStrike" cap="none">
                <a:solidFill>
                  <a:schemeClr val="lt2"/>
                </a:solidFill>
                <a:latin typeface="Barlow"/>
                <a:ea typeface="Barlow"/>
                <a:cs typeface="Barlow"/>
                <a:sym typeface="Barlow"/>
              </a:defRPr>
            </a:lvl8pPr>
            <a:lvl9pPr marL="4114800" marR="0" lvl="8" indent="-317500" algn="ctr" rtl="0">
              <a:lnSpc>
                <a:spcPct val="100000"/>
              </a:lnSpc>
              <a:spcBef>
                <a:spcPts val="0"/>
              </a:spcBef>
              <a:spcAft>
                <a:spcPts val="0"/>
              </a:spcAft>
              <a:buClr>
                <a:schemeClr val="lt2"/>
              </a:buClr>
              <a:buSzPts val="1400"/>
              <a:buFont typeface="Barlow"/>
              <a:buNone/>
              <a:defRPr sz="1400" b="0" i="0" u="none" strike="noStrike" cap="none">
                <a:solidFill>
                  <a:schemeClr val="lt2"/>
                </a:solidFill>
                <a:latin typeface="Barlow"/>
                <a:ea typeface="Barlow"/>
                <a:cs typeface="Barlow"/>
                <a:sym typeface="Barlow"/>
              </a:defRPr>
            </a:lvl9pPr>
          </a:lstStyle>
          <a:p>
            <a:pPr marL="0" indent="0" algn="l"/>
            <a:r>
              <a:rPr lang="es-ES"/>
              <a:t>La disponibilidad de los fondos puede tomar 24 horas</a:t>
            </a:r>
          </a:p>
        </p:txBody>
      </p:sp>
      <p:sp>
        <p:nvSpPr>
          <p:cNvPr id="27" name="Google Shape;706;p52">
            <a:extLst>
              <a:ext uri="{FF2B5EF4-FFF2-40B4-BE49-F238E27FC236}">
                <a16:creationId xmlns:a16="http://schemas.microsoft.com/office/drawing/2014/main" id="{73A9B32E-DFC9-104F-BD50-D34A5322ABAC}"/>
              </a:ext>
            </a:extLst>
          </p:cNvPr>
          <p:cNvSpPr txBox="1">
            <a:spLocks/>
          </p:cNvSpPr>
          <p:nvPr/>
        </p:nvSpPr>
        <p:spPr>
          <a:xfrm>
            <a:off x="1386093" y="3994440"/>
            <a:ext cx="7109836" cy="3881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lt2"/>
              </a:buClr>
              <a:buSzPts val="1800"/>
              <a:buFont typeface="Barlow"/>
              <a:buNone/>
              <a:defRPr sz="1600" b="0" i="0" u="none" strike="noStrike" cap="none">
                <a:solidFill>
                  <a:schemeClr val="dk1"/>
                </a:solidFill>
                <a:latin typeface="Barlow"/>
                <a:ea typeface="Barlow"/>
                <a:cs typeface="Barlow"/>
                <a:sym typeface="Barlow"/>
              </a:defRPr>
            </a:lvl1pPr>
            <a:lvl2pPr marL="914400" marR="0" lvl="1" indent="-317500" algn="ctr" rtl="0">
              <a:lnSpc>
                <a:spcPct val="100000"/>
              </a:lnSpc>
              <a:spcBef>
                <a:spcPts val="0"/>
              </a:spcBef>
              <a:spcAft>
                <a:spcPts val="0"/>
              </a:spcAft>
              <a:buClr>
                <a:schemeClr val="lt2"/>
              </a:buClr>
              <a:buSzPts val="1400"/>
              <a:buFont typeface="Barlow"/>
              <a:buNone/>
              <a:defRPr sz="1400" b="0" i="0" u="none" strike="noStrike" cap="none">
                <a:solidFill>
                  <a:schemeClr val="lt2"/>
                </a:solidFill>
                <a:latin typeface="Barlow"/>
                <a:ea typeface="Barlow"/>
                <a:cs typeface="Barlow"/>
                <a:sym typeface="Barlow"/>
              </a:defRPr>
            </a:lvl2pPr>
            <a:lvl3pPr marL="1371600" marR="0" lvl="2" indent="-317500" algn="ctr" rtl="0">
              <a:lnSpc>
                <a:spcPct val="100000"/>
              </a:lnSpc>
              <a:spcBef>
                <a:spcPts val="0"/>
              </a:spcBef>
              <a:spcAft>
                <a:spcPts val="0"/>
              </a:spcAft>
              <a:buClr>
                <a:schemeClr val="lt2"/>
              </a:buClr>
              <a:buSzPts val="1400"/>
              <a:buFont typeface="Barlow"/>
              <a:buNone/>
              <a:defRPr sz="1400" b="0" i="0" u="none" strike="noStrike" cap="none">
                <a:solidFill>
                  <a:schemeClr val="lt2"/>
                </a:solidFill>
                <a:latin typeface="Barlow"/>
                <a:ea typeface="Barlow"/>
                <a:cs typeface="Barlow"/>
                <a:sym typeface="Barlow"/>
              </a:defRPr>
            </a:lvl3pPr>
            <a:lvl4pPr marL="1828800" marR="0" lvl="3" indent="-317500" algn="ctr" rtl="0">
              <a:lnSpc>
                <a:spcPct val="100000"/>
              </a:lnSpc>
              <a:spcBef>
                <a:spcPts val="0"/>
              </a:spcBef>
              <a:spcAft>
                <a:spcPts val="0"/>
              </a:spcAft>
              <a:buClr>
                <a:schemeClr val="lt2"/>
              </a:buClr>
              <a:buSzPts val="1400"/>
              <a:buFont typeface="Barlow"/>
              <a:buNone/>
              <a:defRPr sz="1400" b="0" i="0" u="none" strike="noStrike" cap="none">
                <a:solidFill>
                  <a:schemeClr val="lt2"/>
                </a:solidFill>
                <a:latin typeface="Barlow"/>
                <a:ea typeface="Barlow"/>
                <a:cs typeface="Barlow"/>
                <a:sym typeface="Barlow"/>
              </a:defRPr>
            </a:lvl4pPr>
            <a:lvl5pPr marL="2286000" marR="0" lvl="4" indent="-317500" algn="ctr" rtl="0">
              <a:lnSpc>
                <a:spcPct val="100000"/>
              </a:lnSpc>
              <a:spcBef>
                <a:spcPts val="0"/>
              </a:spcBef>
              <a:spcAft>
                <a:spcPts val="0"/>
              </a:spcAft>
              <a:buClr>
                <a:schemeClr val="lt2"/>
              </a:buClr>
              <a:buSzPts val="1400"/>
              <a:buFont typeface="Barlow"/>
              <a:buNone/>
              <a:defRPr sz="1400" b="0" i="0" u="none" strike="noStrike" cap="none">
                <a:solidFill>
                  <a:schemeClr val="lt2"/>
                </a:solidFill>
                <a:latin typeface="Barlow"/>
                <a:ea typeface="Barlow"/>
                <a:cs typeface="Barlow"/>
                <a:sym typeface="Barlow"/>
              </a:defRPr>
            </a:lvl5pPr>
            <a:lvl6pPr marL="2743200" marR="0" lvl="5" indent="-317500" algn="ctr" rtl="0">
              <a:lnSpc>
                <a:spcPct val="100000"/>
              </a:lnSpc>
              <a:spcBef>
                <a:spcPts val="0"/>
              </a:spcBef>
              <a:spcAft>
                <a:spcPts val="0"/>
              </a:spcAft>
              <a:buClr>
                <a:schemeClr val="lt2"/>
              </a:buClr>
              <a:buSzPts val="1400"/>
              <a:buFont typeface="Barlow"/>
              <a:buNone/>
              <a:defRPr sz="1400" b="0" i="0" u="none" strike="noStrike" cap="none">
                <a:solidFill>
                  <a:schemeClr val="lt2"/>
                </a:solidFill>
                <a:latin typeface="Barlow"/>
                <a:ea typeface="Barlow"/>
                <a:cs typeface="Barlow"/>
                <a:sym typeface="Barlow"/>
              </a:defRPr>
            </a:lvl6pPr>
            <a:lvl7pPr marL="3200400" marR="0" lvl="6" indent="-317500" algn="ctr" rtl="0">
              <a:lnSpc>
                <a:spcPct val="100000"/>
              </a:lnSpc>
              <a:spcBef>
                <a:spcPts val="0"/>
              </a:spcBef>
              <a:spcAft>
                <a:spcPts val="0"/>
              </a:spcAft>
              <a:buClr>
                <a:schemeClr val="lt2"/>
              </a:buClr>
              <a:buSzPts val="1400"/>
              <a:buFont typeface="Barlow"/>
              <a:buNone/>
              <a:defRPr sz="1400" b="0" i="0" u="none" strike="noStrike" cap="none">
                <a:solidFill>
                  <a:schemeClr val="lt2"/>
                </a:solidFill>
                <a:latin typeface="Barlow"/>
                <a:ea typeface="Barlow"/>
                <a:cs typeface="Barlow"/>
                <a:sym typeface="Barlow"/>
              </a:defRPr>
            </a:lvl7pPr>
            <a:lvl8pPr marL="3657600" marR="0" lvl="7" indent="-317500" algn="ctr" rtl="0">
              <a:lnSpc>
                <a:spcPct val="100000"/>
              </a:lnSpc>
              <a:spcBef>
                <a:spcPts val="0"/>
              </a:spcBef>
              <a:spcAft>
                <a:spcPts val="0"/>
              </a:spcAft>
              <a:buClr>
                <a:schemeClr val="lt2"/>
              </a:buClr>
              <a:buSzPts val="1400"/>
              <a:buFont typeface="Barlow"/>
              <a:buNone/>
              <a:defRPr sz="1400" b="0" i="0" u="none" strike="noStrike" cap="none">
                <a:solidFill>
                  <a:schemeClr val="lt2"/>
                </a:solidFill>
                <a:latin typeface="Barlow"/>
                <a:ea typeface="Barlow"/>
                <a:cs typeface="Barlow"/>
                <a:sym typeface="Barlow"/>
              </a:defRPr>
            </a:lvl8pPr>
            <a:lvl9pPr marL="4114800" marR="0" lvl="8" indent="-317500" algn="ctr" rtl="0">
              <a:lnSpc>
                <a:spcPct val="100000"/>
              </a:lnSpc>
              <a:spcBef>
                <a:spcPts val="0"/>
              </a:spcBef>
              <a:spcAft>
                <a:spcPts val="0"/>
              </a:spcAft>
              <a:buClr>
                <a:schemeClr val="lt2"/>
              </a:buClr>
              <a:buSzPts val="1400"/>
              <a:buFont typeface="Barlow"/>
              <a:buNone/>
              <a:defRPr sz="1400" b="0" i="0" u="none" strike="noStrike" cap="none">
                <a:solidFill>
                  <a:schemeClr val="lt2"/>
                </a:solidFill>
                <a:latin typeface="Barlow"/>
                <a:ea typeface="Barlow"/>
                <a:cs typeface="Barlow"/>
                <a:sym typeface="Barlow"/>
              </a:defRPr>
            </a:lvl9pPr>
          </a:lstStyle>
          <a:p>
            <a:pPr marL="0" indent="0" algn="l"/>
            <a:r>
              <a:rPr lang="es-ES"/>
              <a:t>Bancos afiliados, con un límite de 1000 dólares por retiro.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85"/>
        <p:cNvGrpSpPr/>
        <p:nvPr/>
      </p:nvGrpSpPr>
      <p:grpSpPr>
        <a:xfrm>
          <a:off x="0" y="0"/>
          <a:ext cx="0" cy="0"/>
          <a:chOff x="0" y="0"/>
          <a:chExt cx="0" cy="0"/>
        </a:xfrm>
      </p:grpSpPr>
      <p:sp>
        <p:nvSpPr>
          <p:cNvPr id="886" name="Google Shape;886;p61"/>
          <p:cNvSpPr txBox="1">
            <a:spLocks noGrp="1"/>
          </p:cNvSpPr>
          <p:nvPr>
            <p:ph type="title"/>
          </p:nvPr>
        </p:nvSpPr>
        <p:spPr>
          <a:xfrm>
            <a:off x="713250" y="270750"/>
            <a:ext cx="7717500" cy="633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MATRIZ FODA</a:t>
            </a:r>
            <a:endParaRPr>
              <a:solidFill>
                <a:schemeClr val="dk2"/>
              </a:solidFill>
            </a:endParaRPr>
          </a:p>
        </p:txBody>
      </p:sp>
      <p:pic>
        <p:nvPicPr>
          <p:cNvPr id="888" name="Google Shape;888;p61"/>
          <p:cNvPicPr preferRelativeResize="0"/>
          <p:nvPr/>
        </p:nvPicPr>
        <p:blipFill rotWithShape="1">
          <a:blip r:embed="rId3">
            <a:alphaModFix/>
          </a:blip>
          <a:srcRect l="15140" t="29576" r="41673" b="14353"/>
          <a:stretch/>
        </p:blipFill>
        <p:spPr>
          <a:xfrm>
            <a:off x="224300" y="2138350"/>
            <a:ext cx="2297100" cy="1989900"/>
          </a:xfrm>
          <a:prstGeom prst="hexagon">
            <a:avLst>
              <a:gd name="adj" fmla="val 25000"/>
              <a:gd name="vf" fmla="val 115470"/>
            </a:avLst>
          </a:prstGeom>
          <a:noFill/>
          <a:ln>
            <a:noFill/>
          </a:ln>
        </p:spPr>
      </p:pic>
      <p:pic>
        <p:nvPicPr>
          <p:cNvPr id="889" name="Google Shape;889;p61"/>
          <p:cNvPicPr preferRelativeResize="0"/>
          <p:nvPr/>
        </p:nvPicPr>
        <p:blipFill rotWithShape="1">
          <a:blip r:embed="rId3">
            <a:alphaModFix/>
          </a:blip>
          <a:srcRect l="50878" r="5937" b="43936"/>
          <a:stretch/>
        </p:blipFill>
        <p:spPr>
          <a:xfrm>
            <a:off x="2047275" y="1085850"/>
            <a:ext cx="2297100" cy="1989900"/>
          </a:xfrm>
          <a:prstGeom prst="hexagon">
            <a:avLst>
              <a:gd name="adj" fmla="val 25000"/>
              <a:gd name="vf" fmla="val 115470"/>
            </a:avLst>
          </a:prstGeom>
          <a:noFill/>
          <a:ln>
            <a:noFill/>
          </a:ln>
        </p:spPr>
      </p:pic>
      <p:sp>
        <p:nvSpPr>
          <p:cNvPr id="890" name="Google Shape;890;p61"/>
          <p:cNvSpPr/>
          <p:nvPr/>
        </p:nvSpPr>
        <p:spPr>
          <a:xfrm>
            <a:off x="2142570" y="3132969"/>
            <a:ext cx="2297100" cy="1989900"/>
          </a:xfrm>
          <a:prstGeom prst="hexagon">
            <a:avLst>
              <a:gd name="adj" fmla="val 25000"/>
              <a:gd name="vf" fmla="val 11547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91" name="Google Shape;891;p61"/>
          <p:cNvSpPr/>
          <p:nvPr/>
        </p:nvSpPr>
        <p:spPr>
          <a:xfrm>
            <a:off x="200088" y="143819"/>
            <a:ext cx="2297100" cy="1989900"/>
          </a:xfrm>
          <a:prstGeom prst="hexagon">
            <a:avLst>
              <a:gd name="adj" fmla="val 25000"/>
              <a:gd name="vf" fmla="val 11547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pic>
        <p:nvPicPr>
          <p:cNvPr id="8" name="Picture 7" descr="A picture containing logo&#10;&#10;Description automatically generated">
            <a:extLst>
              <a:ext uri="{FF2B5EF4-FFF2-40B4-BE49-F238E27FC236}">
                <a16:creationId xmlns:a16="http://schemas.microsoft.com/office/drawing/2014/main" id="{DB87F458-EC85-DE40-826D-2C2DE4AD625C}"/>
              </a:ext>
            </a:extLst>
          </p:cNvPr>
          <p:cNvPicPr>
            <a:picLocks noChangeAspect="1"/>
          </p:cNvPicPr>
          <p:nvPr/>
        </p:nvPicPr>
        <p:blipFill>
          <a:blip r:embed="rId4"/>
          <a:stretch>
            <a:fillRect/>
          </a:stretch>
        </p:blipFill>
        <p:spPr>
          <a:xfrm>
            <a:off x="199925" y="4655804"/>
            <a:ext cx="1560587" cy="349192"/>
          </a:xfrm>
          <a:prstGeom prst="rect">
            <a:avLst/>
          </a:prstGeom>
        </p:spPr>
      </p:pic>
      <p:sp>
        <p:nvSpPr>
          <p:cNvPr id="2" name="Google Shape;564;p46">
            <a:extLst>
              <a:ext uri="{FF2B5EF4-FFF2-40B4-BE49-F238E27FC236}">
                <a16:creationId xmlns:a16="http://schemas.microsoft.com/office/drawing/2014/main" id="{7B3F904F-4F69-4E37-81F7-3D55374AFC40}"/>
              </a:ext>
            </a:extLst>
          </p:cNvPr>
          <p:cNvSpPr txBox="1">
            <a:spLocks/>
          </p:cNvSpPr>
          <p:nvPr/>
        </p:nvSpPr>
        <p:spPr>
          <a:xfrm>
            <a:off x="4751304" y="903839"/>
            <a:ext cx="3913649" cy="833787"/>
          </a:xfrm>
          <a:prstGeom prst="rect">
            <a:avLst/>
          </a:prstGeom>
          <a:solidFill>
            <a:schemeClr val="tx1">
              <a:lumMod val="40000"/>
              <a:lumOff val="60000"/>
            </a:schemeClr>
          </a:solidFill>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SzPts val="1100"/>
            </a:pPr>
            <a:r>
              <a:rPr lang="es-ES" sz="1600"/>
              <a:t>Fortaleza</a:t>
            </a:r>
            <a:endParaRPr lang="es-ES"/>
          </a:p>
          <a:p>
            <a:pPr algn="ctr">
              <a:buSzPts val="1100"/>
            </a:pPr>
            <a:r>
              <a:rPr lang="es-ES" sz="1600"/>
              <a:t>Facilita el uso de transferencias de forma segura, fácil y ágil.</a:t>
            </a:r>
          </a:p>
          <a:p>
            <a:pPr algn="just">
              <a:buSzPts val="1100"/>
            </a:pPr>
            <a:endParaRPr lang="es-ES" sz="1600"/>
          </a:p>
        </p:txBody>
      </p:sp>
      <p:sp>
        <p:nvSpPr>
          <p:cNvPr id="15" name="Google Shape;564;p46">
            <a:extLst>
              <a:ext uri="{FF2B5EF4-FFF2-40B4-BE49-F238E27FC236}">
                <a16:creationId xmlns:a16="http://schemas.microsoft.com/office/drawing/2014/main" id="{8CB9A7D3-28E9-414D-8B8C-1AA557D7ECA1}"/>
              </a:ext>
            </a:extLst>
          </p:cNvPr>
          <p:cNvSpPr txBox="1">
            <a:spLocks/>
          </p:cNvSpPr>
          <p:nvPr/>
        </p:nvSpPr>
        <p:spPr>
          <a:xfrm>
            <a:off x="4788903" y="1776128"/>
            <a:ext cx="3913649" cy="833787"/>
          </a:xfrm>
          <a:prstGeom prst="rect">
            <a:avLst/>
          </a:prstGeom>
          <a:solidFill>
            <a:schemeClr val="tx1">
              <a:lumMod val="40000"/>
              <a:lumOff val="60000"/>
            </a:schemeClr>
          </a:solidFill>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SzPts val="1100"/>
            </a:pPr>
            <a:r>
              <a:rPr lang="es-ES" sz="1600"/>
              <a:t>Oportunidad</a:t>
            </a:r>
          </a:p>
          <a:p>
            <a:pPr algn="ctr">
              <a:buSzPts val="1100"/>
            </a:pPr>
            <a:r>
              <a:rPr lang="es-ES" sz="1600"/>
              <a:t>Ocupar el mercado de personas jóvenes mediante una App de uso personal</a:t>
            </a:r>
          </a:p>
          <a:p>
            <a:pPr algn="just">
              <a:buSzPts val="1100"/>
            </a:pPr>
            <a:endParaRPr lang="es-ES" sz="1600"/>
          </a:p>
        </p:txBody>
      </p:sp>
      <p:sp>
        <p:nvSpPr>
          <p:cNvPr id="17" name="Google Shape;564;p46">
            <a:extLst>
              <a:ext uri="{FF2B5EF4-FFF2-40B4-BE49-F238E27FC236}">
                <a16:creationId xmlns:a16="http://schemas.microsoft.com/office/drawing/2014/main" id="{BDD1FDC1-D23F-4F44-80FA-C06B1790038B}"/>
              </a:ext>
            </a:extLst>
          </p:cNvPr>
          <p:cNvSpPr txBox="1">
            <a:spLocks/>
          </p:cNvSpPr>
          <p:nvPr/>
        </p:nvSpPr>
        <p:spPr>
          <a:xfrm>
            <a:off x="4834020" y="2640896"/>
            <a:ext cx="3913649" cy="833787"/>
          </a:xfrm>
          <a:prstGeom prst="rect">
            <a:avLst/>
          </a:prstGeom>
          <a:solidFill>
            <a:schemeClr val="tx1">
              <a:lumMod val="40000"/>
              <a:lumOff val="60000"/>
            </a:schemeClr>
          </a:solidFill>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SzPts val="1100"/>
            </a:pPr>
            <a:r>
              <a:rPr lang="es-ES" sz="1600"/>
              <a:t>Debilidad</a:t>
            </a:r>
          </a:p>
          <a:p>
            <a:pPr algn="ctr">
              <a:buSzPts val="1100"/>
            </a:pPr>
            <a:r>
              <a:rPr lang="es-ES" sz="1600"/>
              <a:t>Es una  App nueva, por lo que no cuenta con el reconocimiento del mercado meta</a:t>
            </a:r>
          </a:p>
          <a:p>
            <a:pPr algn="just">
              <a:buSzPts val="1100"/>
            </a:pPr>
            <a:endParaRPr lang="es-ES" sz="1600"/>
          </a:p>
        </p:txBody>
      </p:sp>
      <p:sp>
        <p:nvSpPr>
          <p:cNvPr id="19" name="Google Shape;564;p46">
            <a:extLst>
              <a:ext uri="{FF2B5EF4-FFF2-40B4-BE49-F238E27FC236}">
                <a16:creationId xmlns:a16="http://schemas.microsoft.com/office/drawing/2014/main" id="{E6146137-470D-4865-AC4C-CD17A02CAB0B}"/>
              </a:ext>
            </a:extLst>
          </p:cNvPr>
          <p:cNvSpPr txBox="1">
            <a:spLocks/>
          </p:cNvSpPr>
          <p:nvPr/>
        </p:nvSpPr>
        <p:spPr>
          <a:xfrm>
            <a:off x="4834020" y="3550786"/>
            <a:ext cx="3913649" cy="833787"/>
          </a:xfrm>
          <a:prstGeom prst="rect">
            <a:avLst/>
          </a:prstGeom>
          <a:solidFill>
            <a:schemeClr val="tx1">
              <a:lumMod val="40000"/>
              <a:lumOff val="60000"/>
            </a:schemeClr>
          </a:solidFill>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SzPts val="1100"/>
            </a:pPr>
            <a:r>
              <a:rPr lang="es-ES" sz="1600"/>
              <a:t>Amenaza</a:t>
            </a:r>
          </a:p>
          <a:p>
            <a:pPr algn="just">
              <a:buSzPts val="1100"/>
            </a:pPr>
            <a:r>
              <a:rPr lang="es-ES" sz="1600"/>
              <a:t>Por tratarse de una App, los usuarios deben contar con un celular inteligente.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61"/>
        <p:cNvGrpSpPr/>
        <p:nvPr/>
      </p:nvGrpSpPr>
      <p:grpSpPr>
        <a:xfrm>
          <a:off x="0" y="0"/>
          <a:ext cx="0" cy="0"/>
          <a:chOff x="0" y="0"/>
          <a:chExt cx="0" cy="0"/>
        </a:xfrm>
      </p:grpSpPr>
      <p:sp>
        <p:nvSpPr>
          <p:cNvPr id="863" name="Google Shape;863;p60"/>
          <p:cNvSpPr txBox="1">
            <a:spLocks noGrp="1"/>
          </p:cNvSpPr>
          <p:nvPr>
            <p:ph type="subTitle" idx="1"/>
          </p:nvPr>
        </p:nvSpPr>
        <p:spPr>
          <a:xfrm>
            <a:off x="131526" y="135373"/>
            <a:ext cx="3850837" cy="841800"/>
          </a:xfrm>
          <a:prstGeom prst="rect">
            <a:avLst/>
          </a:prstGeom>
        </p:spPr>
        <p:txBody>
          <a:bodyPr spcFirstLastPara="1" wrap="square" lIns="91425" tIns="91425" rIns="91425" bIns="91425" anchor="t" anchorCtr="0">
            <a:noAutofit/>
          </a:bodyPr>
          <a:lstStyle/>
          <a:p>
            <a:pPr marL="0" lvl="0" indent="0" algn="ctr">
              <a:buClr>
                <a:srgbClr val="1A1A1A"/>
              </a:buClr>
              <a:buSzPts val="1100"/>
            </a:pPr>
            <a:r>
              <a:rPr lang="es-HN" sz="1800" b="1"/>
              <a:t>Misión</a:t>
            </a:r>
          </a:p>
          <a:p>
            <a:pPr marL="0" indent="0" algn="ctr">
              <a:buSzPts val="1100"/>
            </a:pPr>
            <a:r>
              <a:rPr lang="es-HN" b="1"/>
              <a:t>Empresa que busca brindar a sus clientes soluciones de remesas a familias hondureñas.</a:t>
            </a:r>
          </a:p>
          <a:p>
            <a:pPr marL="0" indent="0" algn="ctr">
              <a:buSzPts val="1100"/>
            </a:pPr>
            <a:endParaRPr lang="es-HN" b="1"/>
          </a:p>
        </p:txBody>
      </p:sp>
      <p:pic>
        <p:nvPicPr>
          <p:cNvPr id="865" name="Google Shape;865;p60"/>
          <p:cNvPicPr preferRelativeResize="0"/>
          <p:nvPr/>
        </p:nvPicPr>
        <p:blipFill rotWithShape="1">
          <a:blip r:embed="rId3">
            <a:alphaModFix/>
          </a:blip>
          <a:srcRect l="4552" t="25434" r="60982" b="29819"/>
          <a:stretch/>
        </p:blipFill>
        <p:spPr>
          <a:xfrm>
            <a:off x="3809550" y="1576800"/>
            <a:ext cx="2297100" cy="1989900"/>
          </a:xfrm>
          <a:prstGeom prst="hexagon">
            <a:avLst>
              <a:gd name="adj" fmla="val 25000"/>
              <a:gd name="vf" fmla="val 115470"/>
            </a:avLst>
          </a:prstGeom>
          <a:noFill/>
          <a:ln>
            <a:noFill/>
          </a:ln>
        </p:spPr>
      </p:pic>
      <p:pic>
        <p:nvPicPr>
          <p:cNvPr id="866" name="Google Shape;866;p60"/>
          <p:cNvPicPr preferRelativeResize="0"/>
          <p:nvPr/>
        </p:nvPicPr>
        <p:blipFill rotWithShape="1">
          <a:blip r:embed="rId3">
            <a:alphaModFix/>
          </a:blip>
          <a:srcRect l="32768" t="49017" r="32768" b="6233"/>
          <a:stretch/>
        </p:blipFill>
        <p:spPr>
          <a:xfrm>
            <a:off x="5645875" y="2587950"/>
            <a:ext cx="2297100" cy="1989900"/>
          </a:xfrm>
          <a:prstGeom prst="hexagon">
            <a:avLst>
              <a:gd name="adj" fmla="val 25000"/>
              <a:gd name="vf" fmla="val 115470"/>
            </a:avLst>
          </a:prstGeom>
          <a:noFill/>
          <a:ln>
            <a:noFill/>
          </a:ln>
        </p:spPr>
      </p:pic>
      <p:pic>
        <p:nvPicPr>
          <p:cNvPr id="867" name="Google Shape;867;p60"/>
          <p:cNvPicPr preferRelativeResize="0"/>
          <p:nvPr/>
        </p:nvPicPr>
        <p:blipFill rotWithShape="1">
          <a:blip r:embed="rId3">
            <a:alphaModFix/>
          </a:blip>
          <a:srcRect l="32768" t="2421" r="32768" b="52828"/>
          <a:stretch/>
        </p:blipFill>
        <p:spPr>
          <a:xfrm>
            <a:off x="5645875" y="555750"/>
            <a:ext cx="2297100" cy="1989900"/>
          </a:xfrm>
          <a:prstGeom prst="hexagon">
            <a:avLst>
              <a:gd name="adj" fmla="val 25000"/>
              <a:gd name="vf" fmla="val 115470"/>
            </a:avLst>
          </a:prstGeom>
          <a:noFill/>
          <a:ln>
            <a:noFill/>
          </a:ln>
        </p:spPr>
      </p:pic>
      <p:sp>
        <p:nvSpPr>
          <p:cNvPr id="868" name="Google Shape;868;p60"/>
          <p:cNvSpPr/>
          <p:nvPr/>
        </p:nvSpPr>
        <p:spPr>
          <a:xfrm>
            <a:off x="3651187" y="3618405"/>
            <a:ext cx="2297100" cy="1461533"/>
          </a:xfrm>
          <a:prstGeom prst="hexagon">
            <a:avLst>
              <a:gd name="adj" fmla="val 25000"/>
              <a:gd name="vf" fmla="val 11547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69" name="Google Shape;869;p60"/>
          <p:cNvSpPr/>
          <p:nvPr/>
        </p:nvSpPr>
        <p:spPr>
          <a:xfrm>
            <a:off x="7492800" y="1576800"/>
            <a:ext cx="2297100" cy="1989900"/>
          </a:xfrm>
          <a:prstGeom prst="hexagon">
            <a:avLst>
              <a:gd name="adj" fmla="val 25000"/>
              <a:gd name="vf" fmla="val 115470"/>
            </a:avLst>
          </a:pr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870" name="Google Shape;870;p60"/>
          <p:cNvGrpSpPr/>
          <p:nvPr/>
        </p:nvGrpSpPr>
        <p:grpSpPr>
          <a:xfrm>
            <a:off x="3331538" y="1063988"/>
            <a:ext cx="919525" cy="280075"/>
            <a:chOff x="3021700" y="595375"/>
            <a:chExt cx="919525" cy="280075"/>
          </a:xfrm>
        </p:grpSpPr>
        <p:sp>
          <p:nvSpPr>
            <p:cNvPr id="871" name="Google Shape;871;p60"/>
            <p:cNvSpPr/>
            <p:nvPr/>
          </p:nvSpPr>
          <p:spPr>
            <a:xfrm>
              <a:off x="3021700" y="595375"/>
              <a:ext cx="130900" cy="150550"/>
            </a:xfrm>
            <a:custGeom>
              <a:avLst/>
              <a:gdLst/>
              <a:ahLst/>
              <a:cxnLst/>
              <a:rect l="l" t="t" r="r" b="b"/>
              <a:pathLst>
                <a:path w="5236" h="6022" extrusionOk="0">
                  <a:moveTo>
                    <a:pt x="2632" y="0"/>
                  </a:moveTo>
                  <a:lnTo>
                    <a:pt x="1" y="1519"/>
                  </a:lnTo>
                  <a:lnTo>
                    <a:pt x="1" y="4530"/>
                  </a:lnTo>
                  <a:lnTo>
                    <a:pt x="2632" y="6022"/>
                  </a:lnTo>
                  <a:lnTo>
                    <a:pt x="5235" y="4530"/>
                  </a:lnTo>
                  <a:lnTo>
                    <a:pt x="5235" y="1519"/>
                  </a:lnTo>
                  <a:lnTo>
                    <a:pt x="26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60"/>
            <p:cNvSpPr/>
            <p:nvPr/>
          </p:nvSpPr>
          <p:spPr>
            <a:xfrm>
              <a:off x="3179700" y="595375"/>
              <a:ext cx="130225" cy="150550"/>
            </a:xfrm>
            <a:custGeom>
              <a:avLst/>
              <a:gdLst/>
              <a:ahLst/>
              <a:cxnLst/>
              <a:rect l="l" t="t" r="r" b="b"/>
              <a:pathLst>
                <a:path w="5209" h="6022" extrusionOk="0">
                  <a:moveTo>
                    <a:pt x="2604" y="0"/>
                  </a:moveTo>
                  <a:lnTo>
                    <a:pt x="0" y="1519"/>
                  </a:lnTo>
                  <a:lnTo>
                    <a:pt x="0" y="4530"/>
                  </a:lnTo>
                  <a:lnTo>
                    <a:pt x="2604" y="6022"/>
                  </a:lnTo>
                  <a:lnTo>
                    <a:pt x="5208" y="4530"/>
                  </a:lnTo>
                  <a:lnTo>
                    <a:pt x="5208" y="1519"/>
                  </a:lnTo>
                  <a:lnTo>
                    <a:pt x="26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60"/>
            <p:cNvSpPr/>
            <p:nvPr/>
          </p:nvSpPr>
          <p:spPr>
            <a:xfrm>
              <a:off x="3337700" y="595375"/>
              <a:ext cx="130200" cy="150550"/>
            </a:xfrm>
            <a:custGeom>
              <a:avLst/>
              <a:gdLst/>
              <a:ahLst/>
              <a:cxnLst/>
              <a:rect l="l" t="t" r="r" b="b"/>
              <a:pathLst>
                <a:path w="5208" h="6022" extrusionOk="0">
                  <a:moveTo>
                    <a:pt x="2604" y="0"/>
                  </a:moveTo>
                  <a:lnTo>
                    <a:pt x="0" y="1519"/>
                  </a:lnTo>
                  <a:lnTo>
                    <a:pt x="0" y="4530"/>
                  </a:lnTo>
                  <a:lnTo>
                    <a:pt x="2604" y="6022"/>
                  </a:lnTo>
                  <a:lnTo>
                    <a:pt x="5208" y="4530"/>
                  </a:lnTo>
                  <a:lnTo>
                    <a:pt x="5208" y="1519"/>
                  </a:lnTo>
                  <a:lnTo>
                    <a:pt x="26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60"/>
            <p:cNvSpPr/>
            <p:nvPr/>
          </p:nvSpPr>
          <p:spPr>
            <a:xfrm>
              <a:off x="3495000" y="595375"/>
              <a:ext cx="130900" cy="150550"/>
            </a:xfrm>
            <a:custGeom>
              <a:avLst/>
              <a:gdLst/>
              <a:ahLst/>
              <a:cxnLst/>
              <a:rect l="l" t="t" r="r" b="b"/>
              <a:pathLst>
                <a:path w="5236" h="6022" extrusionOk="0">
                  <a:moveTo>
                    <a:pt x="2605" y="0"/>
                  </a:moveTo>
                  <a:lnTo>
                    <a:pt x="1" y="1519"/>
                  </a:lnTo>
                  <a:lnTo>
                    <a:pt x="1" y="4530"/>
                  </a:lnTo>
                  <a:lnTo>
                    <a:pt x="2605" y="6022"/>
                  </a:lnTo>
                  <a:lnTo>
                    <a:pt x="5236" y="4530"/>
                  </a:lnTo>
                  <a:lnTo>
                    <a:pt x="5236" y="1519"/>
                  </a:lnTo>
                  <a:lnTo>
                    <a:pt x="26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60"/>
            <p:cNvSpPr/>
            <p:nvPr/>
          </p:nvSpPr>
          <p:spPr>
            <a:xfrm>
              <a:off x="3653000" y="595375"/>
              <a:ext cx="130225" cy="150550"/>
            </a:xfrm>
            <a:custGeom>
              <a:avLst/>
              <a:gdLst/>
              <a:ahLst/>
              <a:cxnLst/>
              <a:rect l="l" t="t" r="r" b="b"/>
              <a:pathLst>
                <a:path w="5209" h="6022" extrusionOk="0">
                  <a:moveTo>
                    <a:pt x="2605" y="0"/>
                  </a:moveTo>
                  <a:lnTo>
                    <a:pt x="1" y="1519"/>
                  </a:lnTo>
                  <a:lnTo>
                    <a:pt x="1" y="4530"/>
                  </a:lnTo>
                  <a:lnTo>
                    <a:pt x="2605" y="6022"/>
                  </a:lnTo>
                  <a:lnTo>
                    <a:pt x="5209" y="4530"/>
                  </a:lnTo>
                  <a:lnTo>
                    <a:pt x="5209" y="1519"/>
                  </a:lnTo>
                  <a:lnTo>
                    <a:pt x="26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60"/>
            <p:cNvSpPr/>
            <p:nvPr/>
          </p:nvSpPr>
          <p:spPr>
            <a:xfrm>
              <a:off x="3810325" y="595375"/>
              <a:ext cx="130900" cy="150550"/>
            </a:xfrm>
            <a:custGeom>
              <a:avLst/>
              <a:gdLst/>
              <a:ahLst/>
              <a:cxnLst/>
              <a:rect l="l" t="t" r="r" b="b"/>
              <a:pathLst>
                <a:path w="5236" h="6022" extrusionOk="0">
                  <a:moveTo>
                    <a:pt x="2632" y="0"/>
                  </a:moveTo>
                  <a:lnTo>
                    <a:pt x="1" y="1519"/>
                  </a:lnTo>
                  <a:lnTo>
                    <a:pt x="1" y="4530"/>
                  </a:lnTo>
                  <a:lnTo>
                    <a:pt x="2632" y="6022"/>
                  </a:lnTo>
                  <a:lnTo>
                    <a:pt x="5235" y="4530"/>
                  </a:lnTo>
                  <a:lnTo>
                    <a:pt x="5235" y="1519"/>
                  </a:lnTo>
                  <a:lnTo>
                    <a:pt x="26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60"/>
            <p:cNvSpPr/>
            <p:nvPr/>
          </p:nvSpPr>
          <p:spPr>
            <a:xfrm>
              <a:off x="3101025" y="724200"/>
              <a:ext cx="130225" cy="151250"/>
            </a:xfrm>
            <a:custGeom>
              <a:avLst/>
              <a:gdLst/>
              <a:ahLst/>
              <a:cxnLst/>
              <a:rect l="l" t="t" r="r" b="b"/>
              <a:pathLst>
                <a:path w="5209" h="6050" extrusionOk="0">
                  <a:moveTo>
                    <a:pt x="2605" y="1"/>
                  </a:moveTo>
                  <a:lnTo>
                    <a:pt x="1" y="1519"/>
                  </a:lnTo>
                  <a:lnTo>
                    <a:pt x="1" y="4530"/>
                  </a:lnTo>
                  <a:lnTo>
                    <a:pt x="2605" y="6049"/>
                  </a:lnTo>
                  <a:lnTo>
                    <a:pt x="5209" y="4530"/>
                  </a:lnTo>
                  <a:lnTo>
                    <a:pt x="5209" y="1519"/>
                  </a:lnTo>
                  <a:lnTo>
                    <a:pt x="26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60"/>
            <p:cNvSpPr/>
            <p:nvPr/>
          </p:nvSpPr>
          <p:spPr>
            <a:xfrm>
              <a:off x="3258350" y="724200"/>
              <a:ext cx="130900" cy="151250"/>
            </a:xfrm>
            <a:custGeom>
              <a:avLst/>
              <a:gdLst/>
              <a:ahLst/>
              <a:cxnLst/>
              <a:rect l="l" t="t" r="r" b="b"/>
              <a:pathLst>
                <a:path w="5236" h="6050" extrusionOk="0">
                  <a:moveTo>
                    <a:pt x="2632" y="1"/>
                  </a:moveTo>
                  <a:lnTo>
                    <a:pt x="1" y="1519"/>
                  </a:lnTo>
                  <a:lnTo>
                    <a:pt x="1" y="4530"/>
                  </a:lnTo>
                  <a:lnTo>
                    <a:pt x="2632" y="6049"/>
                  </a:lnTo>
                  <a:lnTo>
                    <a:pt x="5236" y="4530"/>
                  </a:lnTo>
                  <a:lnTo>
                    <a:pt x="5236" y="1519"/>
                  </a:lnTo>
                  <a:lnTo>
                    <a:pt x="26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60"/>
            <p:cNvSpPr/>
            <p:nvPr/>
          </p:nvSpPr>
          <p:spPr>
            <a:xfrm>
              <a:off x="3416350" y="724200"/>
              <a:ext cx="130225" cy="151250"/>
            </a:xfrm>
            <a:custGeom>
              <a:avLst/>
              <a:gdLst/>
              <a:ahLst/>
              <a:cxnLst/>
              <a:rect l="l" t="t" r="r" b="b"/>
              <a:pathLst>
                <a:path w="5209" h="6050" extrusionOk="0">
                  <a:moveTo>
                    <a:pt x="2604" y="1"/>
                  </a:moveTo>
                  <a:lnTo>
                    <a:pt x="1" y="1519"/>
                  </a:lnTo>
                  <a:lnTo>
                    <a:pt x="1" y="4530"/>
                  </a:lnTo>
                  <a:lnTo>
                    <a:pt x="2604" y="6049"/>
                  </a:lnTo>
                  <a:lnTo>
                    <a:pt x="5208" y="4530"/>
                  </a:lnTo>
                  <a:lnTo>
                    <a:pt x="5208" y="1519"/>
                  </a:lnTo>
                  <a:lnTo>
                    <a:pt x="26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60"/>
            <p:cNvSpPr/>
            <p:nvPr/>
          </p:nvSpPr>
          <p:spPr>
            <a:xfrm>
              <a:off x="3573675" y="724200"/>
              <a:ext cx="130900" cy="151250"/>
            </a:xfrm>
            <a:custGeom>
              <a:avLst/>
              <a:gdLst/>
              <a:ahLst/>
              <a:cxnLst/>
              <a:rect l="l" t="t" r="r" b="b"/>
              <a:pathLst>
                <a:path w="5236" h="6050" extrusionOk="0">
                  <a:moveTo>
                    <a:pt x="2631" y="1"/>
                  </a:moveTo>
                  <a:lnTo>
                    <a:pt x="0" y="1519"/>
                  </a:lnTo>
                  <a:lnTo>
                    <a:pt x="0" y="4530"/>
                  </a:lnTo>
                  <a:lnTo>
                    <a:pt x="2631" y="6049"/>
                  </a:lnTo>
                  <a:lnTo>
                    <a:pt x="5235" y="4530"/>
                  </a:lnTo>
                  <a:lnTo>
                    <a:pt x="5235" y="1519"/>
                  </a:lnTo>
                  <a:lnTo>
                    <a:pt x="263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60"/>
            <p:cNvSpPr/>
            <p:nvPr/>
          </p:nvSpPr>
          <p:spPr>
            <a:xfrm>
              <a:off x="3731675" y="724200"/>
              <a:ext cx="130900" cy="151250"/>
            </a:xfrm>
            <a:custGeom>
              <a:avLst/>
              <a:gdLst/>
              <a:ahLst/>
              <a:cxnLst/>
              <a:rect l="l" t="t" r="r" b="b"/>
              <a:pathLst>
                <a:path w="5236" h="6050" extrusionOk="0">
                  <a:moveTo>
                    <a:pt x="2604" y="1"/>
                  </a:moveTo>
                  <a:lnTo>
                    <a:pt x="0" y="1519"/>
                  </a:lnTo>
                  <a:lnTo>
                    <a:pt x="0" y="4530"/>
                  </a:lnTo>
                  <a:lnTo>
                    <a:pt x="2604" y="6049"/>
                  </a:lnTo>
                  <a:lnTo>
                    <a:pt x="5235" y="4530"/>
                  </a:lnTo>
                  <a:lnTo>
                    <a:pt x="5235" y="1519"/>
                  </a:lnTo>
                  <a:lnTo>
                    <a:pt x="26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2" name="Picture 21" descr="A picture containing logo&#10;&#10;Description automatically generated">
            <a:extLst>
              <a:ext uri="{FF2B5EF4-FFF2-40B4-BE49-F238E27FC236}">
                <a16:creationId xmlns:a16="http://schemas.microsoft.com/office/drawing/2014/main" id="{82B58A1C-D081-8242-8241-E9DEEFBAF33E}"/>
              </a:ext>
            </a:extLst>
          </p:cNvPr>
          <p:cNvPicPr>
            <a:picLocks noChangeAspect="1"/>
          </p:cNvPicPr>
          <p:nvPr/>
        </p:nvPicPr>
        <p:blipFill>
          <a:blip r:embed="rId4"/>
          <a:stretch>
            <a:fillRect/>
          </a:stretch>
        </p:blipFill>
        <p:spPr>
          <a:xfrm>
            <a:off x="199925" y="4655804"/>
            <a:ext cx="1560587" cy="349192"/>
          </a:xfrm>
          <a:prstGeom prst="rect">
            <a:avLst/>
          </a:prstGeom>
        </p:spPr>
      </p:pic>
      <p:sp>
        <p:nvSpPr>
          <p:cNvPr id="8" name="CuadroTexto 7">
            <a:extLst>
              <a:ext uri="{FF2B5EF4-FFF2-40B4-BE49-F238E27FC236}">
                <a16:creationId xmlns:a16="http://schemas.microsoft.com/office/drawing/2014/main" id="{1F296D9F-C54A-435A-BAEB-2A36B56E439E}"/>
              </a:ext>
            </a:extLst>
          </p:cNvPr>
          <p:cNvSpPr txBox="1"/>
          <p:nvPr/>
        </p:nvSpPr>
        <p:spPr>
          <a:xfrm>
            <a:off x="3200400" y="2343150"/>
            <a:ext cx="274319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a:t>Haga clic para agregar texto</a:t>
            </a:r>
          </a:p>
        </p:txBody>
      </p:sp>
      <p:sp>
        <p:nvSpPr>
          <p:cNvPr id="9" name="Google Shape;863;p60">
            <a:extLst>
              <a:ext uri="{FF2B5EF4-FFF2-40B4-BE49-F238E27FC236}">
                <a16:creationId xmlns:a16="http://schemas.microsoft.com/office/drawing/2014/main" id="{43CE4D4C-D59B-407E-93D5-0AFC2A61CC6E}"/>
              </a:ext>
            </a:extLst>
          </p:cNvPr>
          <p:cNvSpPr txBox="1">
            <a:spLocks/>
          </p:cNvSpPr>
          <p:nvPr/>
        </p:nvSpPr>
        <p:spPr>
          <a:xfrm>
            <a:off x="95933" y="1408214"/>
            <a:ext cx="3850837" cy="841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Barlow"/>
              <a:buNone/>
              <a:defRPr sz="1600" b="0" i="0" u="none" strike="noStrike" cap="none">
                <a:solidFill>
                  <a:schemeClr val="dk1"/>
                </a:solidFill>
                <a:latin typeface="Barlow"/>
                <a:ea typeface="Barlow"/>
                <a:cs typeface="Barlow"/>
                <a:sym typeface="Barlow"/>
              </a:defRPr>
            </a:lvl1pPr>
            <a:lvl2pPr marL="914400" marR="0" lvl="1"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ctr">
              <a:buClr>
                <a:srgbClr val="1A1A1A"/>
              </a:buClr>
              <a:buSzPts val="1100"/>
            </a:pPr>
            <a:r>
              <a:rPr lang="es-HN" sz="1800" b="1"/>
              <a:t>Visión</a:t>
            </a:r>
          </a:p>
          <a:p>
            <a:pPr marL="0" indent="0" algn="ctr">
              <a:buSzPts val="1100"/>
            </a:pPr>
            <a:r>
              <a:rPr lang="es-HN" b="1"/>
              <a:t>Convertirse en la App más importante en Honduras para recibir y enviar remesas nacional e internacionalmente.</a:t>
            </a:r>
            <a:endParaRPr lang="es-HN" sz="1800" b="1"/>
          </a:p>
          <a:p>
            <a:pPr marL="0" indent="0" algn="ctr">
              <a:buSzPts val="1100"/>
            </a:pPr>
            <a:endParaRPr lang="es-HN" b="1"/>
          </a:p>
          <a:p>
            <a:pPr marL="0" indent="0" algn="ctr">
              <a:buSzPts val="1100"/>
            </a:pPr>
            <a:endParaRPr lang="es-HN" b="1"/>
          </a:p>
        </p:txBody>
      </p:sp>
      <p:sp>
        <p:nvSpPr>
          <p:cNvPr id="32" name="Google Shape;863;p60">
            <a:extLst>
              <a:ext uri="{FF2B5EF4-FFF2-40B4-BE49-F238E27FC236}">
                <a16:creationId xmlns:a16="http://schemas.microsoft.com/office/drawing/2014/main" id="{F9CF2D11-D4A5-4DF2-B836-5D1BCE493416}"/>
              </a:ext>
            </a:extLst>
          </p:cNvPr>
          <p:cNvSpPr txBox="1">
            <a:spLocks/>
          </p:cNvSpPr>
          <p:nvPr/>
        </p:nvSpPr>
        <p:spPr>
          <a:xfrm>
            <a:off x="253846" y="2648970"/>
            <a:ext cx="3850837" cy="16238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Barlow"/>
              <a:buNone/>
              <a:defRPr sz="1600" b="0" i="0" u="none" strike="noStrike" cap="none">
                <a:solidFill>
                  <a:schemeClr val="dk1"/>
                </a:solidFill>
                <a:latin typeface="Barlow"/>
                <a:ea typeface="Barlow"/>
                <a:cs typeface="Barlow"/>
                <a:sym typeface="Barlow"/>
              </a:defRPr>
            </a:lvl1pPr>
            <a:lvl2pPr marL="914400" marR="0" lvl="1"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ctr">
              <a:buClr>
                <a:srgbClr val="1A1A1A"/>
              </a:buClr>
              <a:buSzPts val="1100"/>
            </a:pPr>
            <a:r>
              <a:rPr lang="es-HN" sz="1800" b="1"/>
              <a:t>Valores </a:t>
            </a:r>
          </a:p>
          <a:p>
            <a:pPr marL="0" indent="0">
              <a:buSzPts val="1100"/>
            </a:pPr>
            <a:r>
              <a:rPr lang="es-HN" b="1"/>
              <a:t>Confianza</a:t>
            </a:r>
          </a:p>
          <a:p>
            <a:pPr marL="0" indent="0">
              <a:buSzPts val="1100"/>
            </a:pPr>
            <a:r>
              <a:rPr lang="es-HN" b="1"/>
              <a:t>Liderazgo</a:t>
            </a:r>
          </a:p>
          <a:p>
            <a:pPr marL="0" indent="0">
              <a:buSzPts val="1100"/>
            </a:pPr>
            <a:r>
              <a:rPr lang="es-HN" b="1"/>
              <a:t>Honestidad</a:t>
            </a:r>
          </a:p>
          <a:p>
            <a:pPr marL="0" indent="0">
              <a:buSzPts val="1100"/>
            </a:pPr>
            <a:r>
              <a:rPr lang="es-HN" b="1"/>
              <a:t>Responsabilidad</a:t>
            </a:r>
          </a:p>
          <a:p>
            <a:pPr marL="0" indent="0">
              <a:buSzPts val="1100"/>
            </a:pPr>
            <a:r>
              <a:rPr lang="es-HN" b="1"/>
              <a:t>Transparencia </a:t>
            </a:r>
          </a:p>
          <a:p>
            <a:pPr marL="0" indent="0">
              <a:buSzPts val="1100"/>
            </a:pPr>
            <a:endParaRPr lang="es-HN" b="1"/>
          </a:p>
          <a:p>
            <a:pPr marL="0" indent="0">
              <a:buSzPts val="1100"/>
            </a:pPr>
            <a:endParaRPr lang="es-HN"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45"/>
          <p:cNvSpPr txBox="1">
            <a:spLocks noGrp="1"/>
          </p:cNvSpPr>
          <p:nvPr>
            <p:ph type="body" idx="1"/>
          </p:nvPr>
        </p:nvSpPr>
        <p:spPr>
          <a:xfrm>
            <a:off x="980218" y="863550"/>
            <a:ext cx="7119259" cy="3416400"/>
          </a:xfrm>
          <a:prstGeom prst="rect">
            <a:avLst/>
          </a:prstGeom>
        </p:spPr>
        <p:txBody>
          <a:bodyPr spcFirstLastPara="1" wrap="square" lIns="91425" tIns="91425" rIns="91425" bIns="91425" anchor="t" anchorCtr="0">
            <a:noAutofit/>
          </a:bodyPr>
          <a:lstStyle/>
          <a:p>
            <a:pPr marL="152400" indent="0" algn="just">
              <a:buNone/>
            </a:pPr>
            <a:r>
              <a:rPr lang="en-US" sz="1600" b="1"/>
              <a:t>La </a:t>
            </a:r>
            <a:r>
              <a:rPr lang="en-US" sz="1600" b="1" err="1"/>
              <a:t>planificación</a:t>
            </a:r>
            <a:r>
              <a:rPr lang="en-US" sz="1600" b="1"/>
              <a:t> es la base para </a:t>
            </a:r>
            <a:r>
              <a:rPr lang="en-US" sz="1600" b="1" err="1"/>
              <a:t>iniciar</a:t>
            </a:r>
            <a:r>
              <a:rPr lang="en-US" sz="1600" b="1"/>
              <a:t> un </a:t>
            </a:r>
            <a:r>
              <a:rPr lang="en-US" sz="1600" b="1" err="1"/>
              <a:t>proyecto</a:t>
            </a:r>
            <a:r>
              <a:rPr lang="en-US" sz="1600" b="1"/>
              <a:t>, es </a:t>
            </a:r>
            <a:r>
              <a:rPr lang="en-US" sz="1600" b="1" err="1"/>
              <a:t>aquí</a:t>
            </a:r>
            <a:r>
              <a:rPr lang="en-US" sz="1600" b="1"/>
              <a:t> </a:t>
            </a:r>
            <a:r>
              <a:rPr lang="en-US" sz="1600" b="1" err="1"/>
              <a:t>donde</a:t>
            </a:r>
            <a:r>
              <a:rPr lang="en-US" sz="1600" b="1"/>
              <a:t> se </a:t>
            </a:r>
            <a:r>
              <a:rPr lang="en-US" sz="1600" b="1" err="1"/>
              <a:t>quiere</a:t>
            </a:r>
            <a:r>
              <a:rPr lang="en-US" sz="1600" b="1"/>
              <a:t> </a:t>
            </a:r>
            <a:r>
              <a:rPr lang="en-US" sz="1600" b="1" err="1"/>
              <a:t>llegar</a:t>
            </a:r>
            <a:r>
              <a:rPr lang="en-US" sz="1600" b="1"/>
              <a:t>, los </a:t>
            </a:r>
            <a:r>
              <a:rPr lang="en-US" sz="1600" b="1" err="1"/>
              <a:t>escenarios</a:t>
            </a:r>
            <a:r>
              <a:rPr lang="en-US" sz="1600" b="1"/>
              <a:t> de </a:t>
            </a:r>
            <a:r>
              <a:rPr lang="en-US" sz="1600" b="1" err="1"/>
              <a:t>negocios</a:t>
            </a:r>
            <a:r>
              <a:rPr lang="en-US" sz="1600" b="1"/>
              <a:t> son las </a:t>
            </a:r>
            <a:r>
              <a:rPr lang="en-US" sz="1600" b="1" err="1"/>
              <a:t>herramientas</a:t>
            </a:r>
            <a:r>
              <a:rPr lang="en-US" sz="1600" b="1"/>
              <a:t> </a:t>
            </a:r>
            <a:r>
              <a:rPr lang="en-US" sz="1600" b="1" err="1"/>
              <a:t>vitales</a:t>
            </a:r>
            <a:r>
              <a:rPr lang="en-US" sz="1600" b="1"/>
              <a:t>, </a:t>
            </a:r>
            <a:r>
              <a:rPr lang="en-US" sz="1600" b="1" err="1"/>
              <a:t>el</a:t>
            </a:r>
            <a:r>
              <a:rPr lang="en-US" sz="1600" b="1"/>
              <a:t> </a:t>
            </a:r>
            <a:r>
              <a:rPr lang="en-US" sz="1600" b="1" err="1"/>
              <a:t>líder</a:t>
            </a:r>
            <a:r>
              <a:rPr lang="en-US" sz="1600" b="1"/>
              <a:t> </a:t>
            </a:r>
            <a:r>
              <a:rPr lang="en-US" sz="1600" b="1" err="1"/>
              <a:t>prácticamente</a:t>
            </a:r>
            <a:r>
              <a:rPr lang="en-US" sz="1600" b="1"/>
              <a:t> es </a:t>
            </a:r>
            <a:r>
              <a:rPr lang="en-US" sz="1600" b="1" err="1"/>
              <a:t>dependiente</a:t>
            </a:r>
            <a:r>
              <a:rPr lang="en-US" sz="1600" b="1"/>
              <a:t> de </a:t>
            </a:r>
            <a:r>
              <a:rPr lang="en-US" sz="1600" b="1" err="1"/>
              <a:t>estas</a:t>
            </a:r>
            <a:r>
              <a:rPr lang="en-US" sz="1600" b="1"/>
              <a:t> </a:t>
            </a:r>
            <a:r>
              <a:rPr lang="en-US" sz="1600" b="1" err="1"/>
              <a:t>herramientas</a:t>
            </a:r>
            <a:r>
              <a:rPr lang="en-US" sz="1600" b="1"/>
              <a:t>, con lo </a:t>
            </a:r>
            <a:r>
              <a:rPr lang="en-US" sz="1600" b="1" err="1"/>
              <a:t>cual</a:t>
            </a:r>
            <a:r>
              <a:rPr lang="en-US" sz="1600" b="1"/>
              <a:t> </a:t>
            </a:r>
            <a:r>
              <a:rPr lang="en-US" sz="1600" b="1" err="1"/>
              <a:t>puede</a:t>
            </a:r>
            <a:r>
              <a:rPr lang="en-US" sz="1600" b="1"/>
              <a:t> </a:t>
            </a:r>
            <a:r>
              <a:rPr lang="en-US" sz="1600" b="1" err="1"/>
              <a:t>elaborar</a:t>
            </a:r>
            <a:r>
              <a:rPr lang="en-US" sz="1600" b="1"/>
              <a:t> un </a:t>
            </a:r>
            <a:r>
              <a:rPr lang="en-US" sz="1600" b="1" err="1"/>
              <a:t>modelo</a:t>
            </a:r>
            <a:r>
              <a:rPr lang="en-US" sz="1600" b="1"/>
              <a:t> de </a:t>
            </a:r>
            <a:r>
              <a:rPr lang="en-US" sz="1600" b="1" err="1"/>
              <a:t>negocio</a:t>
            </a:r>
            <a:r>
              <a:rPr lang="en-US" sz="1600" b="1"/>
              <a:t>. </a:t>
            </a:r>
            <a:endParaRPr lang="es-ES" sz="1600" b="1"/>
          </a:p>
          <a:p>
            <a:pPr algn="just"/>
            <a:endParaRPr lang="en-US" sz="1600" b="1"/>
          </a:p>
          <a:p>
            <a:pPr marL="152400" indent="0" algn="just">
              <a:buNone/>
            </a:pPr>
            <a:r>
              <a:rPr lang="en-US" sz="1600" b="1"/>
              <a:t>La </a:t>
            </a:r>
            <a:r>
              <a:rPr lang="en-US" sz="1600" b="1" err="1"/>
              <a:t>propuesta</a:t>
            </a:r>
            <a:r>
              <a:rPr lang="en-US" sz="1600" b="1"/>
              <a:t> de valor es lo que </a:t>
            </a:r>
            <a:r>
              <a:rPr lang="en-US" sz="1600" b="1" err="1"/>
              <a:t>hace</a:t>
            </a:r>
            <a:r>
              <a:rPr lang="en-US" sz="1600" b="1"/>
              <a:t> </a:t>
            </a:r>
            <a:r>
              <a:rPr lang="en-US" sz="1600" b="1" err="1"/>
              <a:t>diferente</a:t>
            </a:r>
            <a:r>
              <a:rPr lang="en-US" sz="1600" b="1"/>
              <a:t> a un </a:t>
            </a:r>
            <a:r>
              <a:rPr lang="en-US" sz="1600" b="1" err="1"/>
              <a:t>negocio</a:t>
            </a:r>
            <a:r>
              <a:rPr lang="en-US" sz="1600" b="1"/>
              <a:t> rentable y </a:t>
            </a:r>
            <a:r>
              <a:rPr lang="en-US" sz="1600" b="1" err="1"/>
              <a:t>sostenible</a:t>
            </a:r>
            <a:r>
              <a:rPr lang="en-US" sz="1600" b="1"/>
              <a:t>, </a:t>
            </a:r>
            <a:r>
              <a:rPr lang="en-US" sz="1600" b="1" err="1"/>
              <a:t>si</a:t>
            </a:r>
            <a:r>
              <a:rPr lang="en-US" sz="1600" b="1"/>
              <a:t> no </a:t>
            </a:r>
            <a:r>
              <a:rPr lang="en-US" sz="1600" b="1" err="1"/>
              <a:t>existe</a:t>
            </a:r>
            <a:r>
              <a:rPr lang="en-US" sz="1600" b="1"/>
              <a:t> una </a:t>
            </a:r>
            <a:r>
              <a:rPr lang="en-US" sz="1600" b="1" err="1"/>
              <a:t>clara</a:t>
            </a:r>
            <a:r>
              <a:rPr lang="en-US" sz="1600" b="1"/>
              <a:t> </a:t>
            </a:r>
            <a:r>
              <a:rPr lang="en-US" sz="1600" b="1" err="1"/>
              <a:t>propuesta</a:t>
            </a:r>
            <a:r>
              <a:rPr lang="en-US" sz="1600" b="1"/>
              <a:t> de valor es </a:t>
            </a:r>
            <a:r>
              <a:rPr lang="en-US" sz="1600" b="1" err="1"/>
              <a:t>muy</a:t>
            </a:r>
            <a:r>
              <a:rPr lang="en-US" sz="1600" b="1"/>
              <a:t> probable que lo </a:t>
            </a:r>
            <a:r>
              <a:rPr lang="en-US" sz="1600" b="1" err="1"/>
              <a:t>supere</a:t>
            </a:r>
            <a:r>
              <a:rPr lang="en-US" sz="1600" b="1"/>
              <a:t> la </a:t>
            </a:r>
            <a:r>
              <a:rPr lang="en-US" sz="1600" b="1" err="1"/>
              <a:t>competencia</a:t>
            </a:r>
            <a:r>
              <a:rPr lang="en-US" sz="1600" b="1"/>
              <a:t>, </a:t>
            </a:r>
            <a:r>
              <a:rPr lang="en-US" sz="1600" b="1" err="1"/>
              <a:t>existe</a:t>
            </a:r>
            <a:r>
              <a:rPr lang="en-US" sz="1600" b="1"/>
              <a:t> una </a:t>
            </a:r>
            <a:r>
              <a:rPr lang="en-US" sz="1600" b="1" err="1"/>
              <a:t>serie</a:t>
            </a:r>
            <a:r>
              <a:rPr lang="en-US" sz="1600" b="1"/>
              <a:t> de </a:t>
            </a:r>
            <a:r>
              <a:rPr lang="en-US" sz="1600" b="1" err="1"/>
              <a:t>modelos</a:t>
            </a:r>
            <a:r>
              <a:rPr lang="en-US" sz="1600" b="1"/>
              <a:t> de </a:t>
            </a:r>
            <a:r>
              <a:rPr lang="en-US" sz="1600" b="1" err="1"/>
              <a:t>negocio</a:t>
            </a:r>
            <a:r>
              <a:rPr lang="en-US" sz="1600" b="1"/>
              <a:t> </a:t>
            </a:r>
            <a:r>
              <a:rPr lang="en-US" sz="1600" b="1" err="1"/>
              <a:t>en</a:t>
            </a:r>
            <a:r>
              <a:rPr lang="en-US" sz="1600" b="1"/>
              <a:t> los </a:t>
            </a:r>
            <a:r>
              <a:rPr lang="en-US" sz="1600" b="1" err="1"/>
              <a:t>cuales</a:t>
            </a:r>
            <a:r>
              <a:rPr lang="en-US" sz="1600" b="1"/>
              <a:t> </a:t>
            </a:r>
            <a:r>
              <a:rPr lang="en-US" sz="1600" b="1" err="1"/>
              <a:t>nos</a:t>
            </a:r>
            <a:r>
              <a:rPr lang="en-US" sz="1600" b="1"/>
              <a:t> </a:t>
            </a:r>
            <a:r>
              <a:rPr lang="en-US" sz="1600" b="1" err="1"/>
              <a:t>podemos</a:t>
            </a:r>
            <a:r>
              <a:rPr lang="en-US" sz="1600" b="1"/>
              <a:t> </a:t>
            </a:r>
            <a:r>
              <a:rPr lang="en-US" sz="1600" b="1" err="1"/>
              <a:t>apoyar</a:t>
            </a:r>
            <a:r>
              <a:rPr lang="en-US" sz="1600" b="1"/>
              <a:t>, Delphi, Canvas, etc., </a:t>
            </a:r>
            <a:r>
              <a:rPr lang="en-US" sz="1600" b="1" err="1"/>
              <a:t>pero</a:t>
            </a:r>
            <a:r>
              <a:rPr lang="en-US" sz="1600" b="1"/>
              <a:t> es </a:t>
            </a:r>
            <a:r>
              <a:rPr lang="en-US" sz="1600" b="1" err="1"/>
              <a:t>el</a:t>
            </a:r>
            <a:r>
              <a:rPr lang="en-US" sz="1600" b="1"/>
              <a:t> Canvas </a:t>
            </a:r>
            <a:r>
              <a:rPr lang="en-US" sz="1600" b="1" err="1"/>
              <a:t>el</a:t>
            </a:r>
            <a:r>
              <a:rPr lang="en-US" sz="1600" b="1"/>
              <a:t> </a:t>
            </a:r>
            <a:r>
              <a:rPr lang="en-US" sz="1600" b="1" err="1"/>
              <a:t>más</a:t>
            </a:r>
            <a:r>
              <a:rPr lang="en-US" sz="1600" b="1"/>
              <a:t> </a:t>
            </a:r>
            <a:r>
              <a:rPr lang="en-US" sz="1600" b="1" err="1"/>
              <a:t>sugerido</a:t>
            </a:r>
            <a:r>
              <a:rPr lang="en-US" sz="1600" b="1"/>
              <a:t>, dado </a:t>
            </a:r>
            <a:r>
              <a:rPr lang="en-US" sz="1600" b="1" err="1"/>
              <a:t>el</a:t>
            </a:r>
            <a:r>
              <a:rPr lang="en-US" sz="1600" b="1"/>
              <a:t> </a:t>
            </a:r>
            <a:r>
              <a:rPr lang="en-US" sz="1600" b="1" err="1"/>
              <a:t>aporte</a:t>
            </a:r>
            <a:r>
              <a:rPr lang="en-US" sz="1600" b="1"/>
              <a:t> que </a:t>
            </a:r>
            <a:r>
              <a:rPr lang="en-US" sz="1600" b="1" err="1"/>
              <a:t>brinda</a:t>
            </a:r>
            <a:r>
              <a:rPr lang="en-US" sz="1600" b="1"/>
              <a:t>, </a:t>
            </a:r>
            <a:r>
              <a:rPr lang="en-US" sz="1600" b="1" err="1"/>
              <a:t>aporta</a:t>
            </a:r>
            <a:r>
              <a:rPr lang="en-US" sz="1600" b="1"/>
              <a:t> </a:t>
            </a:r>
            <a:r>
              <a:rPr lang="en-US" sz="1600" b="1" err="1"/>
              <a:t>el</a:t>
            </a:r>
            <a:r>
              <a:rPr lang="en-US" sz="1600" b="1"/>
              <a:t> </a:t>
            </a:r>
            <a:r>
              <a:rPr lang="en-US" sz="1600" b="1" err="1"/>
              <a:t>segmento</a:t>
            </a:r>
            <a:r>
              <a:rPr lang="en-US" sz="1600" b="1"/>
              <a:t> de </a:t>
            </a:r>
            <a:r>
              <a:rPr lang="en-US" sz="1600" b="1" err="1"/>
              <a:t>clientes</a:t>
            </a:r>
            <a:r>
              <a:rPr lang="en-US" sz="1600" b="1"/>
              <a:t>, las </a:t>
            </a:r>
            <a:r>
              <a:rPr lang="en-US" sz="1600" b="1" err="1"/>
              <a:t>actividades</a:t>
            </a:r>
            <a:r>
              <a:rPr lang="en-US" sz="1600" b="1"/>
              <a:t> clave, </a:t>
            </a:r>
            <a:r>
              <a:rPr lang="en-US" sz="1600" b="1" err="1"/>
              <a:t>estructura</a:t>
            </a:r>
            <a:r>
              <a:rPr lang="en-US" sz="1600" b="1"/>
              <a:t> de </a:t>
            </a:r>
            <a:r>
              <a:rPr lang="en-US" sz="1600" b="1" err="1"/>
              <a:t>costos</a:t>
            </a:r>
            <a:r>
              <a:rPr lang="en-US" sz="1600" b="1"/>
              <a:t>, los </a:t>
            </a:r>
            <a:r>
              <a:rPr lang="en-US" sz="1600" b="1" err="1"/>
              <a:t>canales</a:t>
            </a:r>
            <a:r>
              <a:rPr lang="en-US" sz="1600" b="1"/>
              <a:t> y la </a:t>
            </a:r>
            <a:r>
              <a:rPr lang="en-US" sz="1600" b="1" err="1"/>
              <a:t>propuesta</a:t>
            </a:r>
            <a:r>
              <a:rPr lang="en-US" sz="1600" b="1"/>
              <a:t> de valor, </a:t>
            </a:r>
            <a:r>
              <a:rPr lang="en-US" sz="1600" b="1" err="1"/>
              <a:t>hacer</a:t>
            </a:r>
            <a:r>
              <a:rPr lang="en-US" sz="1600" b="1"/>
              <a:t> </a:t>
            </a:r>
            <a:r>
              <a:rPr lang="en-US" sz="1600" b="1" err="1"/>
              <a:t>uso</a:t>
            </a:r>
            <a:r>
              <a:rPr lang="en-US" sz="1600" b="1"/>
              <a:t> de </a:t>
            </a:r>
            <a:r>
              <a:rPr lang="en-US" sz="1600" b="1" err="1"/>
              <a:t>estas</a:t>
            </a:r>
            <a:r>
              <a:rPr lang="en-US" sz="1600" b="1"/>
              <a:t> </a:t>
            </a:r>
            <a:r>
              <a:rPr lang="en-US" sz="1600" b="1" err="1"/>
              <a:t>herramientas</a:t>
            </a:r>
            <a:r>
              <a:rPr lang="en-US" sz="1600" b="1"/>
              <a:t> es </a:t>
            </a:r>
            <a:r>
              <a:rPr lang="en-US" sz="1600" b="1" err="1"/>
              <a:t>tener</a:t>
            </a:r>
            <a:r>
              <a:rPr lang="en-US" sz="1600" b="1"/>
              <a:t> </a:t>
            </a:r>
            <a:r>
              <a:rPr lang="en-US" sz="1600" b="1" err="1"/>
              <a:t>altas</a:t>
            </a:r>
            <a:r>
              <a:rPr lang="en-US" sz="1600" b="1"/>
              <a:t> </a:t>
            </a:r>
            <a:r>
              <a:rPr lang="en-US" sz="1600" b="1" err="1"/>
              <a:t>probabilidades</a:t>
            </a:r>
            <a:r>
              <a:rPr lang="en-US" sz="1600" b="1"/>
              <a:t> de </a:t>
            </a:r>
            <a:r>
              <a:rPr lang="en-US" sz="1600" b="1" err="1"/>
              <a:t>tener</a:t>
            </a:r>
            <a:r>
              <a:rPr lang="en-US" sz="1600" b="1"/>
              <a:t> </a:t>
            </a:r>
            <a:r>
              <a:rPr lang="en-US" sz="1600" b="1" err="1"/>
              <a:t>negocios</a:t>
            </a:r>
            <a:r>
              <a:rPr lang="en-US" sz="1600" b="1"/>
              <a:t> </a:t>
            </a:r>
            <a:r>
              <a:rPr lang="en-US" sz="1600" b="1" err="1"/>
              <a:t>rentables</a:t>
            </a:r>
            <a:r>
              <a:rPr lang="en-US" sz="1600" b="1"/>
              <a:t> y </a:t>
            </a:r>
            <a:r>
              <a:rPr lang="en-US" sz="1600" b="1" err="1"/>
              <a:t>sostenibles</a:t>
            </a:r>
            <a:r>
              <a:rPr lang="en-US" sz="1600" b="1"/>
              <a:t> con un </a:t>
            </a:r>
            <a:r>
              <a:rPr lang="en-US" sz="1600" b="1" err="1"/>
              <a:t>horizonte</a:t>
            </a:r>
            <a:r>
              <a:rPr lang="en-US" sz="1600" b="1"/>
              <a:t> de </a:t>
            </a:r>
            <a:r>
              <a:rPr lang="en-US" sz="1600" b="1" err="1"/>
              <a:t>vida</a:t>
            </a:r>
            <a:r>
              <a:rPr lang="en-US" sz="1600" b="1"/>
              <a:t> </a:t>
            </a:r>
            <a:r>
              <a:rPr lang="en-US" sz="1600" b="1" err="1"/>
              <a:t>lejano</a:t>
            </a:r>
            <a:r>
              <a:rPr lang="en-US" sz="1600" b="1"/>
              <a:t>.</a:t>
            </a:r>
            <a:endParaRPr lang="en-US" sz="1600" b="1">
              <a:solidFill>
                <a:srgbClr val="FF854A"/>
              </a:solidFill>
            </a:endParaRPr>
          </a:p>
        </p:txBody>
      </p:sp>
      <p:sp>
        <p:nvSpPr>
          <p:cNvPr id="552" name="Google Shape;552;p45"/>
          <p:cNvSpPr txBox="1">
            <a:spLocks noGrp="1"/>
          </p:cNvSpPr>
          <p:nvPr>
            <p:ph type="title"/>
          </p:nvPr>
        </p:nvSpPr>
        <p:spPr>
          <a:xfrm>
            <a:off x="293348" y="136675"/>
            <a:ext cx="7717500" cy="572700"/>
          </a:xfrm>
          <a:prstGeom prst="rect">
            <a:avLst/>
          </a:prstGeom>
        </p:spPr>
        <p:txBody>
          <a:bodyPr spcFirstLastPara="1" wrap="square" lIns="91425" tIns="91425" rIns="91425" bIns="91425" anchor="t" anchorCtr="0">
            <a:noAutofit/>
          </a:bodyPr>
          <a:lstStyle/>
          <a:p>
            <a:r>
              <a:rPr lang="es-HN" b="1"/>
              <a:t>CONCLUSIONES</a:t>
            </a:r>
            <a:endParaRPr lang="en-HN"/>
          </a:p>
        </p:txBody>
      </p:sp>
      <p:sp>
        <p:nvSpPr>
          <p:cNvPr id="553" name="Google Shape;553;p45"/>
          <p:cNvSpPr/>
          <p:nvPr/>
        </p:nvSpPr>
        <p:spPr>
          <a:xfrm>
            <a:off x="4816825" y="1174000"/>
            <a:ext cx="148525" cy="148525"/>
          </a:xfrm>
          <a:custGeom>
            <a:avLst/>
            <a:gdLst/>
            <a:ahLst/>
            <a:cxnLst/>
            <a:rect l="l" t="t" r="r" b="b"/>
            <a:pathLst>
              <a:path w="5941" h="5941" fill="none" extrusionOk="0">
                <a:moveTo>
                  <a:pt x="5940" y="2957"/>
                </a:moveTo>
                <a:cubicBezTo>
                  <a:pt x="5940" y="4611"/>
                  <a:pt x="4611" y="5941"/>
                  <a:pt x="2957" y="5941"/>
                </a:cubicBezTo>
                <a:cubicBezTo>
                  <a:pt x="1329" y="5941"/>
                  <a:pt x="0" y="4611"/>
                  <a:pt x="0" y="2957"/>
                </a:cubicBezTo>
                <a:cubicBezTo>
                  <a:pt x="0" y="1329"/>
                  <a:pt x="1329" y="0"/>
                  <a:pt x="2957" y="0"/>
                </a:cubicBezTo>
                <a:cubicBezTo>
                  <a:pt x="4611" y="0"/>
                  <a:pt x="5940" y="1329"/>
                  <a:pt x="5940" y="2957"/>
                </a:cubicBez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5"/>
          <p:cNvSpPr/>
          <p:nvPr/>
        </p:nvSpPr>
        <p:spPr>
          <a:xfrm>
            <a:off x="7179025" y="2774200"/>
            <a:ext cx="148525" cy="148525"/>
          </a:xfrm>
          <a:custGeom>
            <a:avLst/>
            <a:gdLst/>
            <a:ahLst/>
            <a:cxnLst/>
            <a:rect l="l" t="t" r="r" b="b"/>
            <a:pathLst>
              <a:path w="5941" h="5941" fill="none" extrusionOk="0">
                <a:moveTo>
                  <a:pt x="5940" y="2957"/>
                </a:moveTo>
                <a:cubicBezTo>
                  <a:pt x="5940" y="4611"/>
                  <a:pt x="4611" y="5941"/>
                  <a:pt x="2957" y="5941"/>
                </a:cubicBezTo>
                <a:cubicBezTo>
                  <a:pt x="1329" y="5941"/>
                  <a:pt x="0" y="4611"/>
                  <a:pt x="0" y="2957"/>
                </a:cubicBezTo>
                <a:cubicBezTo>
                  <a:pt x="0" y="1329"/>
                  <a:pt x="1329" y="0"/>
                  <a:pt x="2957" y="0"/>
                </a:cubicBezTo>
                <a:cubicBezTo>
                  <a:pt x="4611" y="0"/>
                  <a:pt x="5940" y="1329"/>
                  <a:pt x="5940" y="2957"/>
                </a:cubicBez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Picture 5" descr="A picture containing logo&#10;&#10;Description automatically generated">
            <a:extLst>
              <a:ext uri="{FF2B5EF4-FFF2-40B4-BE49-F238E27FC236}">
                <a16:creationId xmlns:a16="http://schemas.microsoft.com/office/drawing/2014/main" id="{8BD2725C-C890-3544-AE89-98709B9C8EFC}"/>
              </a:ext>
            </a:extLst>
          </p:cNvPr>
          <p:cNvPicPr>
            <a:picLocks noChangeAspect="1"/>
          </p:cNvPicPr>
          <p:nvPr/>
        </p:nvPicPr>
        <p:blipFill>
          <a:blip r:embed="rId3"/>
          <a:stretch>
            <a:fillRect/>
          </a:stretch>
        </p:blipFill>
        <p:spPr>
          <a:xfrm>
            <a:off x="199925" y="4655804"/>
            <a:ext cx="1560587" cy="34919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10"/>
        <p:cNvGrpSpPr/>
        <p:nvPr/>
      </p:nvGrpSpPr>
      <p:grpSpPr>
        <a:xfrm>
          <a:off x="0" y="0"/>
          <a:ext cx="0" cy="0"/>
          <a:chOff x="0" y="0"/>
          <a:chExt cx="0" cy="0"/>
        </a:xfrm>
      </p:grpSpPr>
      <p:sp>
        <p:nvSpPr>
          <p:cNvPr id="1311" name="Google Shape;1311;p78"/>
          <p:cNvSpPr txBox="1">
            <a:spLocks noGrp="1"/>
          </p:cNvSpPr>
          <p:nvPr>
            <p:ph type="title"/>
          </p:nvPr>
        </p:nvSpPr>
        <p:spPr>
          <a:xfrm>
            <a:off x="4403475" y="1967175"/>
            <a:ext cx="4509000" cy="920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5400">
                <a:solidFill>
                  <a:schemeClr val="bg2"/>
                </a:solidFill>
              </a:rPr>
              <a:t>¡</a:t>
            </a:r>
            <a:r>
              <a:rPr lang="en" sz="5400">
                <a:solidFill>
                  <a:schemeClr val="tx1"/>
                </a:solidFill>
              </a:rPr>
              <a:t>GRACIAS</a:t>
            </a:r>
            <a:r>
              <a:rPr lang="en" sz="5400">
                <a:solidFill>
                  <a:schemeClr val="dk2"/>
                </a:solidFill>
              </a:rPr>
              <a:t>!</a:t>
            </a:r>
            <a:endParaRPr sz="5400">
              <a:solidFill>
                <a:schemeClr val="dk2"/>
              </a:solidFill>
            </a:endParaRPr>
          </a:p>
        </p:txBody>
      </p:sp>
      <p:pic>
        <p:nvPicPr>
          <p:cNvPr id="1325" name="Google Shape;1325;p78"/>
          <p:cNvPicPr preferRelativeResize="0"/>
          <p:nvPr/>
        </p:nvPicPr>
        <p:blipFill rotWithShape="1">
          <a:blip r:embed="rId3">
            <a:alphaModFix/>
          </a:blip>
          <a:srcRect l="35078" t="2344" r="25400" b="46349"/>
          <a:stretch/>
        </p:blipFill>
        <p:spPr>
          <a:xfrm>
            <a:off x="2072250" y="1292500"/>
            <a:ext cx="2297100" cy="1989900"/>
          </a:xfrm>
          <a:prstGeom prst="hexagon">
            <a:avLst>
              <a:gd name="adj" fmla="val 25000"/>
              <a:gd name="vf" fmla="val 115470"/>
            </a:avLst>
          </a:prstGeom>
          <a:noFill/>
          <a:ln>
            <a:noFill/>
          </a:ln>
        </p:spPr>
      </p:pic>
      <p:pic>
        <p:nvPicPr>
          <p:cNvPr id="1326" name="Google Shape;1326;p78"/>
          <p:cNvPicPr preferRelativeResize="0"/>
          <p:nvPr/>
        </p:nvPicPr>
        <p:blipFill rotWithShape="1">
          <a:blip r:embed="rId3">
            <a:alphaModFix/>
          </a:blip>
          <a:srcRect l="3438" t="28255" r="57044" b="20436"/>
          <a:stretch/>
        </p:blipFill>
        <p:spPr>
          <a:xfrm>
            <a:off x="231525" y="2309200"/>
            <a:ext cx="2297100" cy="1989900"/>
          </a:xfrm>
          <a:prstGeom prst="hexagon">
            <a:avLst>
              <a:gd name="adj" fmla="val 25000"/>
              <a:gd name="vf" fmla="val 115470"/>
            </a:avLst>
          </a:prstGeom>
          <a:noFill/>
          <a:ln>
            <a:noFill/>
          </a:ln>
        </p:spPr>
      </p:pic>
      <p:sp>
        <p:nvSpPr>
          <p:cNvPr id="1327" name="Google Shape;1327;p78"/>
          <p:cNvSpPr/>
          <p:nvPr/>
        </p:nvSpPr>
        <p:spPr>
          <a:xfrm>
            <a:off x="1760450" y="2887575"/>
            <a:ext cx="2297100" cy="1989900"/>
          </a:xfrm>
          <a:prstGeom prst="hexagon">
            <a:avLst>
              <a:gd name="adj" fmla="val 25000"/>
              <a:gd name="vf" fmla="val 11547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28" name="Google Shape;1328;p78"/>
          <p:cNvSpPr/>
          <p:nvPr/>
        </p:nvSpPr>
        <p:spPr>
          <a:xfrm>
            <a:off x="231525" y="266025"/>
            <a:ext cx="2297100" cy="1989900"/>
          </a:xfrm>
          <a:prstGeom prst="hexagon">
            <a:avLst>
              <a:gd name="adj" fmla="val 25000"/>
              <a:gd name="vf" fmla="val 115470"/>
            </a:avLst>
          </a:pr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30" name="Google Shape;1330;p78"/>
          <p:cNvSpPr/>
          <p:nvPr/>
        </p:nvSpPr>
        <p:spPr>
          <a:xfrm>
            <a:off x="-1619050" y="1299950"/>
            <a:ext cx="2297100" cy="1989900"/>
          </a:xfrm>
          <a:prstGeom prst="hexagon">
            <a:avLst>
              <a:gd name="adj" fmla="val 25000"/>
              <a:gd name="vf" fmla="val 115470"/>
            </a:avLst>
          </a:pr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 name="Rectangle 4">
            <a:extLst>
              <a:ext uri="{FF2B5EF4-FFF2-40B4-BE49-F238E27FC236}">
                <a16:creationId xmlns:a16="http://schemas.microsoft.com/office/drawing/2014/main" id="{8FEBE030-FAE2-E645-BAD8-7573B7A2BD2A}"/>
              </a:ext>
            </a:extLst>
          </p:cNvPr>
          <p:cNvSpPr/>
          <p:nvPr/>
        </p:nvSpPr>
        <p:spPr>
          <a:xfrm>
            <a:off x="4572000" y="3060441"/>
            <a:ext cx="4105469" cy="13249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26" name="Picture 25" descr="A picture containing logo&#10;&#10;Description automatically generated">
            <a:extLst>
              <a:ext uri="{FF2B5EF4-FFF2-40B4-BE49-F238E27FC236}">
                <a16:creationId xmlns:a16="http://schemas.microsoft.com/office/drawing/2014/main" id="{5CFB5ACE-E19B-8540-A25F-7D8F42392486}"/>
              </a:ext>
            </a:extLst>
          </p:cNvPr>
          <p:cNvPicPr>
            <a:picLocks noChangeAspect="1"/>
          </p:cNvPicPr>
          <p:nvPr/>
        </p:nvPicPr>
        <p:blipFill>
          <a:blip r:embed="rId4"/>
          <a:stretch>
            <a:fillRect/>
          </a:stretch>
        </p:blipFill>
        <p:spPr>
          <a:xfrm>
            <a:off x="199925" y="4655804"/>
            <a:ext cx="1560587" cy="34919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47"/>
          <p:cNvSpPr txBox="1">
            <a:spLocks noGrp="1"/>
          </p:cNvSpPr>
          <p:nvPr>
            <p:ph type="title"/>
          </p:nvPr>
        </p:nvSpPr>
        <p:spPr>
          <a:xfrm>
            <a:off x="192552" y="201683"/>
            <a:ext cx="3909000" cy="108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5400">
                <a:solidFill>
                  <a:schemeClr val="bg2"/>
                </a:solidFill>
              </a:rPr>
              <a:t>¿</a:t>
            </a:r>
            <a:r>
              <a:rPr lang="en" sz="5400">
                <a:solidFill>
                  <a:schemeClr val="dk1"/>
                </a:solidFill>
              </a:rPr>
              <a:t>QUE ES</a:t>
            </a:r>
            <a:r>
              <a:rPr lang="en" sz="5400">
                <a:solidFill>
                  <a:schemeClr val="dk2"/>
                </a:solidFill>
              </a:rPr>
              <a:t>?</a:t>
            </a:r>
            <a:endParaRPr sz="5400">
              <a:solidFill>
                <a:schemeClr val="dk2"/>
              </a:solidFill>
            </a:endParaRPr>
          </a:p>
        </p:txBody>
      </p:sp>
      <p:sp>
        <p:nvSpPr>
          <p:cNvPr id="595" name="Google Shape;595;p47"/>
          <p:cNvSpPr txBox="1">
            <a:spLocks noGrp="1"/>
          </p:cNvSpPr>
          <p:nvPr>
            <p:ph type="subTitle" idx="1"/>
          </p:nvPr>
        </p:nvSpPr>
        <p:spPr>
          <a:xfrm>
            <a:off x="312551" y="1220841"/>
            <a:ext cx="4383992" cy="2238413"/>
          </a:xfrm>
          <a:prstGeom prst="rect">
            <a:avLst/>
          </a:prstGeom>
        </p:spPr>
        <p:txBody>
          <a:bodyPr spcFirstLastPara="1" wrap="square" lIns="91425" tIns="91425" rIns="91425" bIns="91425" anchor="t" anchorCtr="0">
            <a:noAutofit/>
          </a:bodyPr>
          <a:lstStyle/>
          <a:p>
            <a:pPr algn="just"/>
            <a:r>
              <a:rPr lang="es-ES"/>
              <a:t>   Hemos tomado la iniciativa de lanzar la APP </a:t>
            </a:r>
            <a:r>
              <a:rPr lang="es-ES" err="1"/>
              <a:t>Hondu</a:t>
            </a:r>
            <a:r>
              <a:rPr lang="es-ES"/>
              <a:t> Remesas. Ahora, sus familiares en EE.UU. para que a través de ella podremos enviar sus remesas de forma fácil, rápida y segura. También recibir tu remesa directamente a una cuenta especial de la app, para manejar tu dinero según tu necesidad. </a:t>
            </a:r>
          </a:p>
        </p:txBody>
      </p:sp>
      <p:pic>
        <p:nvPicPr>
          <p:cNvPr id="596" name="Google Shape;596;p47"/>
          <p:cNvPicPr preferRelativeResize="0"/>
          <p:nvPr/>
        </p:nvPicPr>
        <p:blipFill rotWithShape="1">
          <a:blip r:embed="rId3">
            <a:alphaModFix/>
          </a:blip>
          <a:srcRect l="32849" t="4178" r="30148" b="47742"/>
          <a:stretch/>
        </p:blipFill>
        <p:spPr>
          <a:xfrm>
            <a:off x="4955061" y="1545875"/>
            <a:ext cx="2254200" cy="1952700"/>
          </a:xfrm>
          <a:prstGeom prst="hexagon">
            <a:avLst>
              <a:gd name="adj" fmla="val 25000"/>
              <a:gd name="vf" fmla="val 115470"/>
            </a:avLst>
          </a:prstGeom>
          <a:noFill/>
          <a:ln>
            <a:noFill/>
          </a:ln>
        </p:spPr>
      </p:pic>
      <p:pic>
        <p:nvPicPr>
          <p:cNvPr id="597" name="Google Shape;597;p47"/>
          <p:cNvPicPr preferRelativeResize="0"/>
          <p:nvPr/>
        </p:nvPicPr>
        <p:blipFill rotWithShape="1">
          <a:blip r:embed="rId3">
            <a:alphaModFix/>
          </a:blip>
          <a:srcRect l="2982" t="32237" r="60014" b="19683"/>
          <a:stretch/>
        </p:blipFill>
        <p:spPr>
          <a:xfrm>
            <a:off x="6643048" y="388004"/>
            <a:ext cx="2254200" cy="1952700"/>
          </a:xfrm>
          <a:prstGeom prst="hexagon">
            <a:avLst>
              <a:gd name="adj" fmla="val 25000"/>
              <a:gd name="vf" fmla="val 115470"/>
            </a:avLst>
          </a:prstGeom>
          <a:noFill/>
          <a:ln>
            <a:noFill/>
          </a:ln>
        </p:spPr>
      </p:pic>
      <p:pic>
        <p:nvPicPr>
          <p:cNvPr id="598" name="Google Shape;598;p47"/>
          <p:cNvPicPr preferRelativeResize="0"/>
          <p:nvPr/>
        </p:nvPicPr>
        <p:blipFill rotWithShape="1">
          <a:blip r:embed="rId3">
            <a:alphaModFix/>
          </a:blip>
          <a:srcRect l="60357" t="36538" r="2638" b="15384"/>
          <a:stretch/>
        </p:blipFill>
        <p:spPr>
          <a:xfrm>
            <a:off x="6636688" y="2791971"/>
            <a:ext cx="2254200" cy="1952700"/>
          </a:xfrm>
          <a:prstGeom prst="hexagon">
            <a:avLst>
              <a:gd name="adj" fmla="val 25000"/>
              <a:gd name="vf" fmla="val 115470"/>
            </a:avLst>
          </a:prstGeom>
          <a:noFill/>
          <a:ln>
            <a:noFill/>
          </a:ln>
        </p:spPr>
      </p:pic>
      <p:sp>
        <p:nvSpPr>
          <p:cNvPr id="600" name="Google Shape;600;p47"/>
          <p:cNvSpPr/>
          <p:nvPr/>
        </p:nvSpPr>
        <p:spPr>
          <a:xfrm>
            <a:off x="5311175" y="1307750"/>
            <a:ext cx="2380500" cy="2151900"/>
          </a:xfrm>
          <a:prstGeom prst="hexagon">
            <a:avLst>
              <a:gd name="adj" fmla="val 25000"/>
              <a:gd name="vf" fmla="val 11547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1" name="Google Shape;601;p47"/>
          <p:cNvGrpSpPr/>
          <p:nvPr/>
        </p:nvGrpSpPr>
        <p:grpSpPr>
          <a:xfrm>
            <a:off x="1255225" y="3507813"/>
            <a:ext cx="919525" cy="280075"/>
            <a:chOff x="3021700" y="595375"/>
            <a:chExt cx="919525" cy="280075"/>
          </a:xfrm>
        </p:grpSpPr>
        <p:sp>
          <p:nvSpPr>
            <p:cNvPr id="602" name="Google Shape;602;p47"/>
            <p:cNvSpPr/>
            <p:nvPr/>
          </p:nvSpPr>
          <p:spPr>
            <a:xfrm>
              <a:off x="3021700" y="595375"/>
              <a:ext cx="130900" cy="150550"/>
            </a:xfrm>
            <a:custGeom>
              <a:avLst/>
              <a:gdLst/>
              <a:ahLst/>
              <a:cxnLst/>
              <a:rect l="l" t="t" r="r" b="b"/>
              <a:pathLst>
                <a:path w="5236" h="6022" extrusionOk="0">
                  <a:moveTo>
                    <a:pt x="2632" y="0"/>
                  </a:moveTo>
                  <a:lnTo>
                    <a:pt x="1" y="1519"/>
                  </a:lnTo>
                  <a:lnTo>
                    <a:pt x="1" y="4530"/>
                  </a:lnTo>
                  <a:lnTo>
                    <a:pt x="2632" y="6022"/>
                  </a:lnTo>
                  <a:lnTo>
                    <a:pt x="5235" y="4530"/>
                  </a:lnTo>
                  <a:lnTo>
                    <a:pt x="5235" y="1519"/>
                  </a:lnTo>
                  <a:lnTo>
                    <a:pt x="26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7"/>
            <p:cNvSpPr/>
            <p:nvPr/>
          </p:nvSpPr>
          <p:spPr>
            <a:xfrm>
              <a:off x="3179700" y="595375"/>
              <a:ext cx="130225" cy="150550"/>
            </a:xfrm>
            <a:custGeom>
              <a:avLst/>
              <a:gdLst/>
              <a:ahLst/>
              <a:cxnLst/>
              <a:rect l="l" t="t" r="r" b="b"/>
              <a:pathLst>
                <a:path w="5209" h="6022" extrusionOk="0">
                  <a:moveTo>
                    <a:pt x="2604" y="0"/>
                  </a:moveTo>
                  <a:lnTo>
                    <a:pt x="0" y="1519"/>
                  </a:lnTo>
                  <a:lnTo>
                    <a:pt x="0" y="4530"/>
                  </a:lnTo>
                  <a:lnTo>
                    <a:pt x="2604" y="6022"/>
                  </a:lnTo>
                  <a:lnTo>
                    <a:pt x="5208" y="4530"/>
                  </a:lnTo>
                  <a:lnTo>
                    <a:pt x="5208" y="1519"/>
                  </a:lnTo>
                  <a:lnTo>
                    <a:pt x="26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7"/>
            <p:cNvSpPr/>
            <p:nvPr/>
          </p:nvSpPr>
          <p:spPr>
            <a:xfrm>
              <a:off x="3337700" y="595375"/>
              <a:ext cx="130200" cy="150550"/>
            </a:xfrm>
            <a:custGeom>
              <a:avLst/>
              <a:gdLst/>
              <a:ahLst/>
              <a:cxnLst/>
              <a:rect l="l" t="t" r="r" b="b"/>
              <a:pathLst>
                <a:path w="5208" h="6022" extrusionOk="0">
                  <a:moveTo>
                    <a:pt x="2604" y="0"/>
                  </a:moveTo>
                  <a:lnTo>
                    <a:pt x="0" y="1519"/>
                  </a:lnTo>
                  <a:lnTo>
                    <a:pt x="0" y="4530"/>
                  </a:lnTo>
                  <a:lnTo>
                    <a:pt x="2604" y="6022"/>
                  </a:lnTo>
                  <a:lnTo>
                    <a:pt x="5208" y="4530"/>
                  </a:lnTo>
                  <a:lnTo>
                    <a:pt x="5208" y="1519"/>
                  </a:lnTo>
                  <a:lnTo>
                    <a:pt x="26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7"/>
            <p:cNvSpPr/>
            <p:nvPr/>
          </p:nvSpPr>
          <p:spPr>
            <a:xfrm>
              <a:off x="3495000" y="595375"/>
              <a:ext cx="130900" cy="150550"/>
            </a:xfrm>
            <a:custGeom>
              <a:avLst/>
              <a:gdLst/>
              <a:ahLst/>
              <a:cxnLst/>
              <a:rect l="l" t="t" r="r" b="b"/>
              <a:pathLst>
                <a:path w="5236" h="6022" extrusionOk="0">
                  <a:moveTo>
                    <a:pt x="2605" y="0"/>
                  </a:moveTo>
                  <a:lnTo>
                    <a:pt x="1" y="1519"/>
                  </a:lnTo>
                  <a:lnTo>
                    <a:pt x="1" y="4530"/>
                  </a:lnTo>
                  <a:lnTo>
                    <a:pt x="2605" y="6022"/>
                  </a:lnTo>
                  <a:lnTo>
                    <a:pt x="5236" y="4530"/>
                  </a:lnTo>
                  <a:lnTo>
                    <a:pt x="5236" y="1519"/>
                  </a:lnTo>
                  <a:lnTo>
                    <a:pt x="26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7"/>
            <p:cNvSpPr/>
            <p:nvPr/>
          </p:nvSpPr>
          <p:spPr>
            <a:xfrm>
              <a:off x="3653000" y="595375"/>
              <a:ext cx="130225" cy="150550"/>
            </a:xfrm>
            <a:custGeom>
              <a:avLst/>
              <a:gdLst/>
              <a:ahLst/>
              <a:cxnLst/>
              <a:rect l="l" t="t" r="r" b="b"/>
              <a:pathLst>
                <a:path w="5209" h="6022" extrusionOk="0">
                  <a:moveTo>
                    <a:pt x="2605" y="0"/>
                  </a:moveTo>
                  <a:lnTo>
                    <a:pt x="1" y="1519"/>
                  </a:lnTo>
                  <a:lnTo>
                    <a:pt x="1" y="4530"/>
                  </a:lnTo>
                  <a:lnTo>
                    <a:pt x="2605" y="6022"/>
                  </a:lnTo>
                  <a:lnTo>
                    <a:pt x="5209" y="4530"/>
                  </a:lnTo>
                  <a:lnTo>
                    <a:pt x="5209" y="1519"/>
                  </a:lnTo>
                  <a:lnTo>
                    <a:pt x="26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7"/>
            <p:cNvSpPr/>
            <p:nvPr/>
          </p:nvSpPr>
          <p:spPr>
            <a:xfrm>
              <a:off x="3810325" y="595375"/>
              <a:ext cx="130900" cy="150550"/>
            </a:xfrm>
            <a:custGeom>
              <a:avLst/>
              <a:gdLst/>
              <a:ahLst/>
              <a:cxnLst/>
              <a:rect l="l" t="t" r="r" b="b"/>
              <a:pathLst>
                <a:path w="5236" h="6022" extrusionOk="0">
                  <a:moveTo>
                    <a:pt x="2632" y="0"/>
                  </a:moveTo>
                  <a:lnTo>
                    <a:pt x="1" y="1519"/>
                  </a:lnTo>
                  <a:lnTo>
                    <a:pt x="1" y="4530"/>
                  </a:lnTo>
                  <a:lnTo>
                    <a:pt x="2632" y="6022"/>
                  </a:lnTo>
                  <a:lnTo>
                    <a:pt x="5235" y="4530"/>
                  </a:lnTo>
                  <a:lnTo>
                    <a:pt x="5235" y="1519"/>
                  </a:lnTo>
                  <a:lnTo>
                    <a:pt x="26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7"/>
            <p:cNvSpPr/>
            <p:nvPr/>
          </p:nvSpPr>
          <p:spPr>
            <a:xfrm>
              <a:off x="3101025" y="724200"/>
              <a:ext cx="130225" cy="151250"/>
            </a:xfrm>
            <a:custGeom>
              <a:avLst/>
              <a:gdLst/>
              <a:ahLst/>
              <a:cxnLst/>
              <a:rect l="l" t="t" r="r" b="b"/>
              <a:pathLst>
                <a:path w="5209" h="6050" extrusionOk="0">
                  <a:moveTo>
                    <a:pt x="2605" y="1"/>
                  </a:moveTo>
                  <a:lnTo>
                    <a:pt x="1" y="1519"/>
                  </a:lnTo>
                  <a:lnTo>
                    <a:pt x="1" y="4530"/>
                  </a:lnTo>
                  <a:lnTo>
                    <a:pt x="2605" y="6049"/>
                  </a:lnTo>
                  <a:lnTo>
                    <a:pt x="5209" y="4530"/>
                  </a:lnTo>
                  <a:lnTo>
                    <a:pt x="5209" y="1519"/>
                  </a:lnTo>
                  <a:lnTo>
                    <a:pt x="26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7"/>
            <p:cNvSpPr/>
            <p:nvPr/>
          </p:nvSpPr>
          <p:spPr>
            <a:xfrm>
              <a:off x="3258350" y="724200"/>
              <a:ext cx="130900" cy="151250"/>
            </a:xfrm>
            <a:custGeom>
              <a:avLst/>
              <a:gdLst/>
              <a:ahLst/>
              <a:cxnLst/>
              <a:rect l="l" t="t" r="r" b="b"/>
              <a:pathLst>
                <a:path w="5236" h="6050" extrusionOk="0">
                  <a:moveTo>
                    <a:pt x="2632" y="1"/>
                  </a:moveTo>
                  <a:lnTo>
                    <a:pt x="1" y="1519"/>
                  </a:lnTo>
                  <a:lnTo>
                    <a:pt x="1" y="4530"/>
                  </a:lnTo>
                  <a:lnTo>
                    <a:pt x="2632" y="6049"/>
                  </a:lnTo>
                  <a:lnTo>
                    <a:pt x="5236" y="4530"/>
                  </a:lnTo>
                  <a:lnTo>
                    <a:pt x="5236" y="1519"/>
                  </a:lnTo>
                  <a:lnTo>
                    <a:pt x="26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7"/>
            <p:cNvSpPr/>
            <p:nvPr/>
          </p:nvSpPr>
          <p:spPr>
            <a:xfrm>
              <a:off x="3416350" y="724200"/>
              <a:ext cx="130225" cy="151250"/>
            </a:xfrm>
            <a:custGeom>
              <a:avLst/>
              <a:gdLst/>
              <a:ahLst/>
              <a:cxnLst/>
              <a:rect l="l" t="t" r="r" b="b"/>
              <a:pathLst>
                <a:path w="5209" h="6050" extrusionOk="0">
                  <a:moveTo>
                    <a:pt x="2604" y="1"/>
                  </a:moveTo>
                  <a:lnTo>
                    <a:pt x="1" y="1519"/>
                  </a:lnTo>
                  <a:lnTo>
                    <a:pt x="1" y="4530"/>
                  </a:lnTo>
                  <a:lnTo>
                    <a:pt x="2604" y="6049"/>
                  </a:lnTo>
                  <a:lnTo>
                    <a:pt x="5208" y="4530"/>
                  </a:lnTo>
                  <a:lnTo>
                    <a:pt x="5208" y="1519"/>
                  </a:lnTo>
                  <a:lnTo>
                    <a:pt x="26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7"/>
            <p:cNvSpPr/>
            <p:nvPr/>
          </p:nvSpPr>
          <p:spPr>
            <a:xfrm>
              <a:off x="3573675" y="724200"/>
              <a:ext cx="130900" cy="151250"/>
            </a:xfrm>
            <a:custGeom>
              <a:avLst/>
              <a:gdLst/>
              <a:ahLst/>
              <a:cxnLst/>
              <a:rect l="l" t="t" r="r" b="b"/>
              <a:pathLst>
                <a:path w="5236" h="6050" extrusionOk="0">
                  <a:moveTo>
                    <a:pt x="2631" y="1"/>
                  </a:moveTo>
                  <a:lnTo>
                    <a:pt x="0" y="1519"/>
                  </a:lnTo>
                  <a:lnTo>
                    <a:pt x="0" y="4530"/>
                  </a:lnTo>
                  <a:lnTo>
                    <a:pt x="2631" y="6049"/>
                  </a:lnTo>
                  <a:lnTo>
                    <a:pt x="5235" y="4530"/>
                  </a:lnTo>
                  <a:lnTo>
                    <a:pt x="5235" y="1519"/>
                  </a:lnTo>
                  <a:lnTo>
                    <a:pt x="263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7"/>
            <p:cNvSpPr/>
            <p:nvPr/>
          </p:nvSpPr>
          <p:spPr>
            <a:xfrm>
              <a:off x="3731675" y="724200"/>
              <a:ext cx="130900" cy="151250"/>
            </a:xfrm>
            <a:custGeom>
              <a:avLst/>
              <a:gdLst/>
              <a:ahLst/>
              <a:cxnLst/>
              <a:rect l="l" t="t" r="r" b="b"/>
              <a:pathLst>
                <a:path w="5236" h="6050" extrusionOk="0">
                  <a:moveTo>
                    <a:pt x="2604" y="1"/>
                  </a:moveTo>
                  <a:lnTo>
                    <a:pt x="0" y="1519"/>
                  </a:lnTo>
                  <a:lnTo>
                    <a:pt x="0" y="4530"/>
                  </a:lnTo>
                  <a:lnTo>
                    <a:pt x="2604" y="6049"/>
                  </a:lnTo>
                  <a:lnTo>
                    <a:pt x="5235" y="4530"/>
                  </a:lnTo>
                  <a:lnTo>
                    <a:pt x="5235" y="1519"/>
                  </a:lnTo>
                  <a:lnTo>
                    <a:pt x="26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3" name="Google Shape;613;p47"/>
          <p:cNvSpPr/>
          <p:nvPr/>
        </p:nvSpPr>
        <p:spPr>
          <a:xfrm>
            <a:off x="4923350" y="677275"/>
            <a:ext cx="148525" cy="148525"/>
          </a:xfrm>
          <a:custGeom>
            <a:avLst/>
            <a:gdLst/>
            <a:ahLst/>
            <a:cxnLst/>
            <a:rect l="l" t="t" r="r" b="b"/>
            <a:pathLst>
              <a:path w="5941" h="5941" fill="none" extrusionOk="0">
                <a:moveTo>
                  <a:pt x="5940" y="2957"/>
                </a:moveTo>
                <a:cubicBezTo>
                  <a:pt x="5940" y="4611"/>
                  <a:pt x="4611" y="5941"/>
                  <a:pt x="2957" y="5941"/>
                </a:cubicBezTo>
                <a:cubicBezTo>
                  <a:pt x="1329" y="5941"/>
                  <a:pt x="0" y="4611"/>
                  <a:pt x="0" y="2957"/>
                </a:cubicBezTo>
                <a:cubicBezTo>
                  <a:pt x="0" y="1329"/>
                  <a:pt x="1329" y="0"/>
                  <a:pt x="2957" y="0"/>
                </a:cubicBezTo>
                <a:cubicBezTo>
                  <a:pt x="4611" y="0"/>
                  <a:pt x="5940" y="1329"/>
                  <a:pt x="5940" y="2957"/>
                </a:cubicBez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2" name="Picture 21" descr="A picture containing logo&#10;&#10;Description automatically generated">
            <a:extLst>
              <a:ext uri="{FF2B5EF4-FFF2-40B4-BE49-F238E27FC236}">
                <a16:creationId xmlns:a16="http://schemas.microsoft.com/office/drawing/2014/main" id="{A55CF35E-FBFC-5F4F-A8CE-D00DEDD5D65A}"/>
              </a:ext>
            </a:extLst>
          </p:cNvPr>
          <p:cNvPicPr>
            <a:picLocks noChangeAspect="1"/>
          </p:cNvPicPr>
          <p:nvPr/>
        </p:nvPicPr>
        <p:blipFill>
          <a:blip r:embed="rId4"/>
          <a:stretch>
            <a:fillRect/>
          </a:stretch>
        </p:blipFill>
        <p:spPr>
          <a:xfrm>
            <a:off x="199925" y="4655804"/>
            <a:ext cx="1560587" cy="34919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49"/>
          <p:cNvSpPr txBox="1">
            <a:spLocks noGrp="1"/>
          </p:cNvSpPr>
          <p:nvPr>
            <p:ph type="title"/>
          </p:nvPr>
        </p:nvSpPr>
        <p:spPr>
          <a:xfrm>
            <a:off x="486563" y="1243563"/>
            <a:ext cx="337305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a:t>PESTEL</a:t>
            </a:r>
            <a:endParaRPr sz="3200"/>
          </a:p>
        </p:txBody>
      </p:sp>
      <p:sp>
        <p:nvSpPr>
          <p:cNvPr id="641" name="Google Shape;641;p49"/>
          <p:cNvSpPr txBox="1">
            <a:spLocks noGrp="1"/>
          </p:cNvSpPr>
          <p:nvPr>
            <p:ph type="subTitle" idx="1"/>
          </p:nvPr>
        </p:nvSpPr>
        <p:spPr>
          <a:xfrm>
            <a:off x="494983" y="2091643"/>
            <a:ext cx="3797093" cy="2390055"/>
          </a:xfrm>
          <a:prstGeom prst="rect">
            <a:avLst/>
          </a:prstGeom>
        </p:spPr>
        <p:txBody>
          <a:bodyPr spcFirstLastPara="1" wrap="square" lIns="91425" tIns="91425" rIns="91425" bIns="91425" anchor="t" anchorCtr="0">
            <a:noAutofit/>
          </a:bodyPr>
          <a:lstStyle/>
          <a:p>
            <a:r>
              <a:rPr lang="es-HN" b="1"/>
              <a:t>Entorno Político.</a:t>
            </a:r>
            <a:endParaRPr lang="es-ES"/>
          </a:p>
          <a:p>
            <a:endParaRPr lang="es-HN"/>
          </a:p>
          <a:p>
            <a:r>
              <a:rPr lang="es-HN" dirty="0"/>
              <a:t>-En Honduras cuenta con 3 poderes </a:t>
            </a:r>
            <a:r>
              <a:rPr lang="es-HN"/>
              <a:t>del estado, </a:t>
            </a:r>
            <a:endParaRPr lang="es-ES"/>
          </a:p>
          <a:p>
            <a:endParaRPr lang="es-HN" dirty="0"/>
          </a:p>
          <a:p>
            <a:r>
              <a:rPr lang="es-HN"/>
              <a:t>-Estabilidad o inestabilidad de políticas </a:t>
            </a:r>
            <a:r>
              <a:rPr lang="es-HN" dirty="0"/>
              <a:t>ya sea monetarias, fiscales, facilitando la corrupción en el país. </a:t>
            </a:r>
            <a:endParaRPr lang="es-ES"/>
          </a:p>
          <a:p>
            <a:pPr marL="0" lvl="0" indent="0">
              <a:buSzPts val="1100"/>
            </a:pPr>
            <a:endParaRPr lang="es-HN"/>
          </a:p>
        </p:txBody>
      </p:sp>
      <p:sp>
        <p:nvSpPr>
          <p:cNvPr id="642" name="Google Shape;642;p49"/>
          <p:cNvSpPr txBox="1">
            <a:spLocks noGrp="1"/>
          </p:cNvSpPr>
          <p:nvPr>
            <p:ph type="title" idx="2"/>
          </p:nvPr>
        </p:nvSpPr>
        <p:spPr>
          <a:xfrm>
            <a:off x="465200" y="414063"/>
            <a:ext cx="4379280" cy="125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a:t>ANÁLISIS</a:t>
            </a:r>
            <a:endParaRPr sz="3200"/>
          </a:p>
        </p:txBody>
      </p:sp>
      <p:pic>
        <p:nvPicPr>
          <p:cNvPr id="643" name="Google Shape;643;p49"/>
          <p:cNvPicPr preferRelativeResize="0"/>
          <p:nvPr/>
        </p:nvPicPr>
        <p:blipFill rotWithShape="1">
          <a:blip r:embed="rId3">
            <a:alphaModFix/>
          </a:blip>
          <a:srcRect l="1140" t="3363" r="53773" b="38044"/>
          <a:stretch/>
        </p:blipFill>
        <p:spPr>
          <a:xfrm>
            <a:off x="4640900" y="623500"/>
            <a:ext cx="2317500" cy="2007600"/>
          </a:xfrm>
          <a:prstGeom prst="hexagon">
            <a:avLst>
              <a:gd name="adj" fmla="val 25000"/>
              <a:gd name="vf" fmla="val 115470"/>
            </a:avLst>
          </a:prstGeom>
          <a:noFill/>
          <a:ln>
            <a:noFill/>
          </a:ln>
        </p:spPr>
      </p:pic>
      <p:pic>
        <p:nvPicPr>
          <p:cNvPr id="644" name="Google Shape;644;p49"/>
          <p:cNvPicPr preferRelativeResize="0"/>
          <p:nvPr/>
        </p:nvPicPr>
        <p:blipFill rotWithShape="1">
          <a:blip r:embed="rId3">
            <a:alphaModFix/>
          </a:blip>
          <a:srcRect l="35013" t="39663" r="19894" b="1740"/>
          <a:stretch/>
        </p:blipFill>
        <p:spPr>
          <a:xfrm>
            <a:off x="6396293" y="1849582"/>
            <a:ext cx="2317500" cy="2007600"/>
          </a:xfrm>
          <a:prstGeom prst="hexagon">
            <a:avLst>
              <a:gd name="adj" fmla="val 25000"/>
              <a:gd name="vf" fmla="val 115470"/>
            </a:avLst>
          </a:prstGeom>
          <a:noFill/>
          <a:ln>
            <a:noFill/>
          </a:ln>
        </p:spPr>
      </p:pic>
      <p:sp>
        <p:nvSpPr>
          <p:cNvPr id="645" name="Google Shape;645;p49"/>
          <p:cNvSpPr/>
          <p:nvPr/>
        </p:nvSpPr>
        <p:spPr>
          <a:xfrm>
            <a:off x="6203475" y="562934"/>
            <a:ext cx="2348400" cy="2122800"/>
          </a:xfrm>
          <a:prstGeom prst="hexagon">
            <a:avLst>
              <a:gd name="adj" fmla="val 25000"/>
              <a:gd name="vf" fmla="val 11547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9"/>
          <p:cNvSpPr/>
          <p:nvPr/>
        </p:nvSpPr>
        <p:spPr>
          <a:xfrm>
            <a:off x="4643875" y="2682759"/>
            <a:ext cx="2348400" cy="2122800"/>
          </a:xfrm>
          <a:prstGeom prst="hexagon">
            <a:avLst>
              <a:gd name="adj" fmla="val 25000"/>
              <a:gd name="vf" fmla="val 11547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7" name="Google Shape;647;p49"/>
          <p:cNvGrpSpPr/>
          <p:nvPr/>
        </p:nvGrpSpPr>
        <p:grpSpPr>
          <a:xfrm>
            <a:off x="2928650" y="1535638"/>
            <a:ext cx="919525" cy="280075"/>
            <a:chOff x="3021700" y="595375"/>
            <a:chExt cx="919525" cy="280075"/>
          </a:xfrm>
        </p:grpSpPr>
        <p:sp>
          <p:nvSpPr>
            <p:cNvPr id="648" name="Google Shape;648;p49"/>
            <p:cNvSpPr/>
            <p:nvPr/>
          </p:nvSpPr>
          <p:spPr>
            <a:xfrm>
              <a:off x="3021700" y="595375"/>
              <a:ext cx="130900" cy="150550"/>
            </a:xfrm>
            <a:custGeom>
              <a:avLst/>
              <a:gdLst/>
              <a:ahLst/>
              <a:cxnLst/>
              <a:rect l="l" t="t" r="r" b="b"/>
              <a:pathLst>
                <a:path w="5236" h="6022" extrusionOk="0">
                  <a:moveTo>
                    <a:pt x="2632" y="0"/>
                  </a:moveTo>
                  <a:lnTo>
                    <a:pt x="1" y="1519"/>
                  </a:lnTo>
                  <a:lnTo>
                    <a:pt x="1" y="4530"/>
                  </a:lnTo>
                  <a:lnTo>
                    <a:pt x="2632" y="6022"/>
                  </a:lnTo>
                  <a:lnTo>
                    <a:pt x="5235" y="4530"/>
                  </a:lnTo>
                  <a:lnTo>
                    <a:pt x="5235" y="1519"/>
                  </a:lnTo>
                  <a:lnTo>
                    <a:pt x="26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9"/>
            <p:cNvSpPr/>
            <p:nvPr/>
          </p:nvSpPr>
          <p:spPr>
            <a:xfrm>
              <a:off x="3179700" y="595375"/>
              <a:ext cx="130225" cy="150550"/>
            </a:xfrm>
            <a:custGeom>
              <a:avLst/>
              <a:gdLst/>
              <a:ahLst/>
              <a:cxnLst/>
              <a:rect l="l" t="t" r="r" b="b"/>
              <a:pathLst>
                <a:path w="5209" h="6022" extrusionOk="0">
                  <a:moveTo>
                    <a:pt x="2604" y="0"/>
                  </a:moveTo>
                  <a:lnTo>
                    <a:pt x="0" y="1519"/>
                  </a:lnTo>
                  <a:lnTo>
                    <a:pt x="0" y="4530"/>
                  </a:lnTo>
                  <a:lnTo>
                    <a:pt x="2604" y="6022"/>
                  </a:lnTo>
                  <a:lnTo>
                    <a:pt x="5208" y="4530"/>
                  </a:lnTo>
                  <a:lnTo>
                    <a:pt x="5208" y="1519"/>
                  </a:lnTo>
                  <a:lnTo>
                    <a:pt x="26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9"/>
            <p:cNvSpPr/>
            <p:nvPr/>
          </p:nvSpPr>
          <p:spPr>
            <a:xfrm>
              <a:off x="3337700" y="595375"/>
              <a:ext cx="130200" cy="150550"/>
            </a:xfrm>
            <a:custGeom>
              <a:avLst/>
              <a:gdLst/>
              <a:ahLst/>
              <a:cxnLst/>
              <a:rect l="l" t="t" r="r" b="b"/>
              <a:pathLst>
                <a:path w="5208" h="6022" extrusionOk="0">
                  <a:moveTo>
                    <a:pt x="2604" y="0"/>
                  </a:moveTo>
                  <a:lnTo>
                    <a:pt x="0" y="1519"/>
                  </a:lnTo>
                  <a:lnTo>
                    <a:pt x="0" y="4530"/>
                  </a:lnTo>
                  <a:lnTo>
                    <a:pt x="2604" y="6022"/>
                  </a:lnTo>
                  <a:lnTo>
                    <a:pt x="5208" y="4530"/>
                  </a:lnTo>
                  <a:lnTo>
                    <a:pt x="5208" y="1519"/>
                  </a:lnTo>
                  <a:lnTo>
                    <a:pt x="26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9"/>
            <p:cNvSpPr/>
            <p:nvPr/>
          </p:nvSpPr>
          <p:spPr>
            <a:xfrm>
              <a:off x="3495000" y="595375"/>
              <a:ext cx="130900" cy="150550"/>
            </a:xfrm>
            <a:custGeom>
              <a:avLst/>
              <a:gdLst/>
              <a:ahLst/>
              <a:cxnLst/>
              <a:rect l="l" t="t" r="r" b="b"/>
              <a:pathLst>
                <a:path w="5236" h="6022" extrusionOk="0">
                  <a:moveTo>
                    <a:pt x="2605" y="0"/>
                  </a:moveTo>
                  <a:lnTo>
                    <a:pt x="1" y="1519"/>
                  </a:lnTo>
                  <a:lnTo>
                    <a:pt x="1" y="4530"/>
                  </a:lnTo>
                  <a:lnTo>
                    <a:pt x="2605" y="6022"/>
                  </a:lnTo>
                  <a:lnTo>
                    <a:pt x="5236" y="4530"/>
                  </a:lnTo>
                  <a:lnTo>
                    <a:pt x="5236" y="1519"/>
                  </a:lnTo>
                  <a:lnTo>
                    <a:pt x="26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9"/>
            <p:cNvSpPr/>
            <p:nvPr/>
          </p:nvSpPr>
          <p:spPr>
            <a:xfrm>
              <a:off x="3653000" y="595375"/>
              <a:ext cx="130225" cy="150550"/>
            </a:xfrm>
            <a:custGeom>
              <a:avLst/>
              <a:gdLst/>
              <a:ahLst/>
              <a:cxnLst/>
              <a:rect l="l" t="t" r="r" b="b"/>
              <a:pathLst>
                <a:path w="5209" h="6022" extrusionOk="0">
                  <a:moveTo>
                    <a:pt x="2605" y="0"/>
                  </a:moveTo>
                  <a:lnTo>
                    <a:pt x="1" y="1519"/>
                  </a:lnTo>
                  <a:lnTo>
                    <a:pt x="1" y="4530"/>
                  </a:lnTo>
                  <a:lnTo>
                    <a:pt x="2605" y="6022"/>
                  </a:lnTo>
                  <a:lnTo>
                    <a:pt x="5209" y="4530"/>
                  </a:lnTo>
                  <a:lnTo>
                    <a:pt x="5209" y="1519"/>
                  </a:lnTo>
                  <a:lnTo>
                    <a:pt x="26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9"/>
            <p:cNvSpPr/>
            <p:nvPr/>
          </p:nvSpPr>
          <p:spPr>
            <a:xfrm>
              <a:off x="3810325" y="595375"/>
              <a:ext cx="130900" cy="150550"/>
            </a:xfrm>
            <a:custGeom>
              <a:avLst/>
              <a:gdLst/>
              <a:ahLst/>
              <a:cxnLst/>
              <a:rect l="l" t="t" r="r" b="b"/>
              <a:pathLst>
                <a:path w="5236" h="6022" extrusionOk="0">
                  <a:moveTo>
                    <a:pt x="2632" y="0"/>
                  </a:moveTo>
                  <a:lnTo>
                    <a:pt x="1" y="1519"/>
                  </a:lnTo>
                  <a:lnTo>
                    <a:pt x="1" y="4530"/>
                  </a:lnTo>
                  <a:lnTo>
                    <a:pt x="2632" y="6022"/>
                  </a:lnTo>
                  <a:lnTo>
                    <a:pt x="5235" y="4530"/>
                  </a:lnTo>
                  <a:lnTo>
                    <a:pt x="5235" y="1519"/>
                  </a:lnTo>
                  <a:lnTo>
                    <a:pt x="26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9"/>
            <p:cNvSpPr/>
            <p:nvPr/>
          </p:nvSpPr>
          <p:spPr>
            <a:xfrm>
              <a:off x="3101025" y="724200"/>
              <a:ext cx="130225" cy="151250"/>
            </a:xfrm>
            <a:custGeom>
              <a:avLst/>
              <a:gdLst/>
              <a:ahLst/>
              <a:cxnLst/>
              <a:rect l="l" t="t" r="r" b="b"/>
              <a:pathLst>
                <a:path w="5209" h="6050" extrusionOk="0">
                  <a:moveTo>
                    <a:pt x="2605" y="1"/>
                  </a:moveTo>
                  <a:lnTo>
                    <a:pt x="1" y="1519"/>
                  </a:lnTo>
                  <a:lnTo>
                    <a:pt x="1" y="4530"/>
                  </a:lnTo>
                  <a:lnTo>
                    <a:pt x="2605" y="6049"/>
                  </a:lnTo>
                  <a:lnTo>
                    <a:pt x="5209" y="4530"/>
                  </a:lnTo>
                  <a:lnTo>
                    <a:pt x="5209" y="1519"/>
                  </a:lnTo>
                  <a:lnTo>
                    <a:pt x="26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9"/>
            <p:cNvSpPr/>
            <p:nvPr/>
          </p:nvSpPr>
          <p:spPr>
            <a:xfrm>
              <a:off x="3258350" y="724200"/>
              <a:ext cx="130900" cy="151250"/>
            </a:xfrm>
            <a:custGeom>
              <a:avLst/>
              <a:gdLst/>
              <a:ahLst/>
              <a:cxnLst/>
              <a:rect l="l" t="t" r="r" b="b"/>
              <a:pathLst>
                <a:path w="5236" h="6050" extrusionOk="0">
                  <a:moveTo>
                    <a:pt x="2632" y="1"/>
                  </a:moveTo>
                  <a:lnTo>
                    <a:pt x="1" y="1519"/>
                  </a:lnTo>
                  <a:lnTo>
                    <a:pt x="1" y="4530"/>
                  </a:lnTo>
                  <a:lnTo>
                    <a:pt x="2632" y="6049"/>
                  </a:lnTo>
                  <a:lnTo>
                    <a:pt x="5236" y="4530"/>
                  </a:lnTo>
                  <a:lnTo>
                    <a:pt x="5236" y="1519"/>
                  </a:lnTo>
                  <a:lnTo>
                    <a:pt x="26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9"/>
            <p:cNvSpPr/>
            <p:nvPr/>
          </p:nvSpPr>
          <p:spPr>
            <a:xfrm>
              <a:off x="3416350" y="724200"/>
              <a:ext cx="130225" cy="151250"/>
            </a:xfrm>
            <a:custGeom>
              <a:avLst/>
              <a:gdLst/>
              <a:ahLst/>
              <a:cxnLst/>
              <a:rect l="l" t="t" r="r" b="b"/>
              <a:pathLst>
                <a:path w="5209" h="6050" extrusionOk="0">
                  <a:moveTo>
                    <a:pt x="2604" y="1"/>
                  </a:moveTo>
                  <a:lnTo>
                    <a:pt x="1" y="1519"/>
                  </a:lnTo>
                  <a:lnTo>
                    <a:pt x="1" y="4530"/>
                  </a:lnTo>
                  <a:lnTo>
                    <a:pt x="2604" y="6049"/>
                  </a:lnTo>
                  <a:lnTo>
                    <a:pt x="5208" y="4530"/>
                  </a:lnTo>
                  <a:lnTo>
                    <a:pt x="5208" y="1519"/>
                  </a:lnTo>
                  <a:lnTo>
                    <a:pt x="26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9"/>
            <p:cNvSpPr/>
            <p:nvPr/>
          </p:nvSpPr>
          <p:spPr>
            <a:xfrm>
              <a:off x="3573675" y="724200"/>
              <a:ext cx="130900" cy="151250"/>
            </a:xfrm>
            <a:custGeom>
              <a:avLst/>
              <a:gdLst/>
              <a:ahLst/>
              <a:cxnLst/>
              <a:rect l="l" t="t" r="r" b="b"/>
              <a:pathLst>
                <a:path w="5236" h="6050" extrusionOk="0">
                  <a:moveTo>
                    <a:pt x="2631" y="1"/>
                  </a:moveTo>
                  <a:lnTo>
                    <a:pt x="0" y="1519"/>
                  </a:lnTo>
                  <a:lnTo>
                    <a:pt x="0" y="4530"/>
                  </a:lnTo>
                  <a:lnTo>
                    <a:pt x="2631" y="6049"/>
                  </a:lnTo>
                  <a:lnTo>
                    <a:pt x="5235" y="4530"/>
                  </a:lnTo>
                  <a:lnTo>
                    <a:pt x="5235" y="1519"/>
                  </a:lnTo>
                  <a:lnTo>
                    <a:pt x="263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9"/>
            <p:cNvSpPr/>
            <p:nvPr/>
          </p:nvSpPr>
          <p:spPr>
            <a:xfrm>
              <a:off x="3731675" y="724200"/>
              <a:ext cx="130900" cy="151250"/>
            </a:xfrm>
            <a:custGeom>
              <a:avLst/>
              <a:gdLst/>
              <a:ahLst/>
              <a:cxnLst/>
              <a:rect l="l" t="t" r="r" b="b"/>
              <a:pathLst>
                <a:path w="5236" h="6050" extrusionOk="0">
                  <a:moveTo>
                    <a:pt x="2604" y="1"/>
                  </a:moveTo>
                  <a:lnTo>
                    <a:pt x="0" y="1519"/>
                  </a:lnTo>
                  <a:lnTo>
                    <a:pt x="0" y="4530"/>
                  </a:lnTo>
                  <a:lnTo>
                    <a:pt x="2604" y="6049"/>
                  </a:lnTo>
                  <a:lnTo>
                    <a:pt x="5235" y="4530"/>
                  </a:lnTo>
                  <a:lnTo>
                    <a:pt x="5235" y="1519"/>
                  </a:lnTo>
                  <a:lnTo>
                    <a:pt x="26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1" name="Picture 20" descr="A picture containing logo&#10;&#10;Description automatically generated">
            <a:extLst>
              <a:ext uri="{FF2B5EF4-FFF2-40B4-BE49-F238E27FC236}">
                <a16:creationId xmlns:a16="http://schemas.microsoft.com/office/drawing/2014/main" id="{3A2AD0BC-BD9D-6C4C-9A23-6DDF84AF212A}"/>
              </a:ext>
            </a:extLst>
          </p:cNvPr>
          <p:cNvPicPr>
            <a:picLocks noChangeAspect="1"/>
          </p:cNvPicPr>
          <p:nvPr/>
        </p:nvPicPr>
        <p:blipFill>
          <a:blip r:embed="rId4"/>
          <a:stretch>
            <a:fillRect/>
          </a:stretch>
        </p:blipFill>
        <p:spPr>
          <a:xfrm>
            <a:off x="199925" y="4655804"/>
            <a:ext cx="1560587" cy="34919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49"/>
          <p:cNvSpPr txBox="1">
            <a:spLocks noGrp="1"/>
          </p:cNvSpPr>
          <p:nvPr>
            <p:ph type="title"/>
          </p:nvPr>
        </p:nvSpPr>
        <p:spPr>
          <a:xfrm>
            <a:off x="486563" y="1243563"/>
            <a:ext cx="337305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a:t>PESTEL</a:t>
            </a:r>
            <a:endParaRPr sz="3200"/>
          </a:p>
        </p:txBody>
      </p:sp>
      <p:sp>
        <p:nvSpPr>
          <p:cNvPr id="641" name="Google Shape;641;p49"/>
          <p:cNvSpPr txBox="1">
            <a:spLocks noGrp="1"/>
          </p:cNvSpPr>
          <p:nvPr>
            <p:ph type="subTitle" idx="1"/>
          </p:nvPr>
        </p:nvSpPr>
        <p:spPr>
          <a:xfrm>
            <a:off x="494983" y="2091643"/>
            <a:ext cx="3797093" cy="2390055"/>
          </a:xfrm>
          <a:prstGeom prst="rect">
            <a:avLst/>
          </a:prstGeom>
        </p:spPr>
        <p:txBody>
          <a:bodyPr spcFirstLastPara="1" wrap="square" lIns="91425" tIns="91425" rIns="91425" bIns="91425" anchor="t" anchorCtr="0">
            <a:noAutofit/>
          </a:bodyPr>
          <a:lstStyle/>
          <a:p>
            <a:r>
              <a:rPr lang="es-HN" b="1"/>
              <a:t>Entorno Económico. </a:t>
            </a:r>
            <a:endParaRPr lang="es-HN"/>
          </a:p>
          <a:p>
            <a:endParaRPr lang="es-HN" b="1"/>
          </a:p>
          <a:p>
            <a:r>
              <a:rPr lang="es-HN"/>
              <a:t>-Inflación de precios, un alza en los precios de la canasta básica.</a:t>
            </a:r>
          </a:p>
          <a:p>
            <a:r>
              <a:rPr lang="es-HN"/>
              <a:t>-Política Monetaria: Control de las tasas de intereses bancarios.  </a:t>
            </a:r>
          </a:p>
          <a:p>
            <a:r>
              <a:rPr lang="es-HN"/>
              <a:t>-Política Fiscal: En Honduras los impuestos fiscales más comunes son: Impuesto sobre ventas, sobre renta. </a:t>
            </a:r>
          </a:p>
          <a:p>
            <a:pPr marL="0" lvl="0" indent="0">
              <a:buSzPts val="1100"/>
            </a:pPr>
            <a:endParaRPr lang="es-HN"/>
          </a:p>
        </p:txBody>
      </p:sp>
      <p:sp>
        <p:nvSpPr>
          <p:cNvPr id="642" name="Google Shape;642;p49"/>
          <p:cNvSpPr txBox="1">
            <a:spLocks noGrp="1"/>
          </p:cNvSpPr>
          <p:nvPr>
            <p:ph type="title" idx="2"/>
          </p:nvPr>
        </p:nvSpPr>
        <p:spPr>
          <a:xfrm>
            <a:off x="465200" y="414063"/>
            <a:ext cx="4379280" cy="125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a:t>ANÁLISIS</a:t>
            </a:r>
            <a:endParaRPr sz="3200"/>
          </a:p>
        </p:txBody>
      </p:sp>
      <p:pic>
        <p:nvPicPr>
          <p:cNvPr id="643" name="Google Shape;643;p49"/>
          <p:cNvPicPr preferRelativeResize="0"/>
          <p:nvPr/>
        </p:nvPicPr>
        <p:blipFill rotWithShape="1">
          <a:blip r:embed="rId3">
            <a:alphaModFix/>
          </a:blip>
          <a:srcRect l="1140" t="3363" r="53773" b="38044"/>
          <a:stretch/>
        </p:blipFill>
        <p:spPr>
          <a:xfrm>
            <a:off x="4640900" y="623500"/>
            <a:ext cx="2317500" cy="2007600"/>
          </a:xfrm>
          <a:prstGeom prst="hexagon">
            <a:avLst>
              <a:gd name="adj" fmla="val 25000"/>
              <a:gd name="vf" fmla="val 115470"/>
            </a:avLst>
          </a:prstGeom>
          <a:noFill/>
          <a:ln>
            <a:noFill/>
          </a:ln>
        </p:spPr>
      </p:pic>
      <p:pic>
        <p:nvPicPr>
          <p:cNvPr id="644" name="Google Shape;644;p49"/>
          <p:cNvPicPr preferRelativeResize="0"/>
          <p:nvPr/>
        </p:nvPicPr>
        <p:blipFill rotWithShape="1">
          <a:blip r:embed="rId3">
            <a:alphaModFix/>
          </a:blip>
          <a:srcRect l="35013" t="39663" r="19894" b="1740"/>
          <a:stretch/>
        </p:blipFill>
        <p:spPr>
          <a:xfrm>
            <a:off x="6396293" y="1849582"/>
            <a:ext cx="2317500" cy="2007600"/>
          </a:xfrm>
          <a:prstGeom prst="hexagon">
            <a:avLst>
              <a:gd name="adj" fmla="val 25000"/>
              <a:gd name="vf" fmla="val 115470"/>
            </a:avLst>
          </a:prstGeom>
          <a:noFill/>
          <a:ln>
            <a:noFill/>
          </a:ln>
        </p:spPr>
      </p:pic>
      <p:sp>
        <p:nvSpPr>
          <p:cNvPr id="645" name="Google Shape;645;p49"/>
          <p:cNvSpPr/>
          <p:nvPr/>
        </p:nvSpPr>
        <p:spPr>
          <a:xfrm>
            <a:off x="6203475" y="562934"/>
            <a:ext cx="2348400" cy="2122800"/>
          </a:xfrm>
          <a:prstGeom prst="hexagon">
            <a:avLst>
              <a:gd name="adj" fmla="val 25000"/>
              <a:gd name="vf" fmla="val 11547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9"/>
          <p:cNvSpPr/>
          <p:nvPr/>
        </p:nvSpPr>
        <p:spPr>
          <a:xfrm>
            <a:off x="4643875" y="2682759"/>
            <a:ext cx="2348400" cy="2122800"/>
          </a:xfrm>
          <a:prstGeom prst="hexagon">
            <a:avLst>
              <a:gd name="adj" fmla="val 25000"/>
              <a:gd name="vf" fmla="val 11547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7" name="Google Shape;647;p49"/>
          <p:cNvGrpSpPr/>
          <p:nvPr/>
        </p:nvGrpSpPr>
        <p:grpSpPr>
          <a:xfrm>
            <a:off x="2928650" y="1535638"/>
            <a:ext cx="919525" cy="280075"/>
            <a:chOff x="3021700" y="595375"/>
            <a:chExt cx="919525" cy="280075"/>
          </a:xfrm>
        </p:grpSpPr>
        <p:sp>
          <p:nvSpPr>
            <p:cNvPr id="648" name="Google Shape;648;p49"/>
            <p:cNvSpPr/>
            <p:nvPr/>
          </p:nvSpPr>
          <p:spPr>
            <a:xfrm>
              <a:off x="3021700" y="595375"/>
              <a:ext cx="130900" cy="150550"/>
            </a:xfrm>
            <a:custGeom>
              <a:avLst/>
              <a:gdLst/>
              <a:ahLst/>
              <a:cxnLst/>
              <a:rect l="l" t="t" r="r" b="b"/>
              <a:pathLst>
                <a:path w="5236" h="6022" extrusionOk="0">
                  <a:moveTo>
                    <a:pt x="2632" y="0"/>
                  </a:moveTo>
                  <a:lnTo>
                    <a:pt x="1" y="1519"/>
                  </a:lnTo>
                  <a:lnTo>
                    <a:pt x="1" y="4530"/>
                  </a:lnTo>
                  <a:lnTo>
                    <a:pt x="2632" y="6022"/>
                  </a:lnTo>
                  <a:lnTo>
                    <a:pt x="5235" y="4530"/>
                  </a:lnTo>
                  <a:lnTo>
                    <a:pt x="5235" y="1519"/>
                  </a:lnTo>
                  <a:lnTo>
                    <a:pt x="26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9"/>
            <p:cNvSpPr/>
            <p:nvPr/>
          </p:nvSpPr>
          <p:spPr>
            <a:xfrm>
              <a:off x="3179700" y="595375"/>
              <a:ext cx="130225" cy="150550"/>
            </a:xfrm>
            <a:custGeom>
              <a:avLst/>
              <a:gdLst/>
              <a:ahLst/>
              <a:cxnLst/>
              <a:rect l="l" t="t" r="r" b="b"/>
              <a:pathLst>
                <a:path w="5209" h="6022" extrusionOk="0">
                  <a:moveTo>
                    <a:pt x="2604" y="0"/>
                  </a:moveTo>
                  <a:lnTo>
                    <a:pt x="0" y="1519"/>
                  </a:lnTo>
                  <a:lnTo>
                    <a:pt x="0" y="4530"/>
                  </a:lnTo>
                  <a:lnTo>
                    <a:pt x="2604" y="6022"/>
                  </a:lnTo>
                  <a:lnTo>
                    <a:pt x="5208" y="4530"/>
                  </a:lnTo>
                  <a:lnTo>
                    <a:pt x="5208" y="1519"/>
                  </a:lnTo>
                  <a:lnTo>
                    <a:pt x="26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9"/>
            <p:cNvSpPr/>
            <p:nvPr/>
          </p:nvSpPr>
          <p:spPr>
            <a:xfrm>
              <a:off x="3337700" y="595375"/>
              <a:ext cx="130200" cy="150550"/>
            </a:xfrm>
            <a:custGeom>
              <a:avLst/>
              <a:gdLst/>
              <a:ahLst/>
              <a:cxnLst/>
              <a:rect l="l" t="t" r="r" b="b"/>
              <a:pathLst>
                <a:path w="5208" h="6022" extrusionOk="0">
                  <a:moveTo>
                    <a:pt x="2604" y="0"/>
                  </a:moveTo>
                  <a:lnTo>
                    <a:pt x="0" y="1519"/>
                  </a:lnTo>
                  <a:lnTo>
                    <a:pt x="0" y="4530"/>
                  </a:lnTo>
                  <a:lnTo>
                    <a:pt x="2604" y="6022"/>
                  </a:lnTo>
                  <a:lnTo>
                    <a:pt x="5208" y="4530"/>
                  </a:lnTo>
                  <a:lnTo>
                    <a:pt x="5208" y="1519"/>
                  </a:lnTo>
                  <a:lnTo>
                    <a:pt x="26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9"/>
            <p:cNvSpPr/>
            <p:nvPr/>
          </p:nvSpPr>
          <p:spPr>
            <a:xfrm>
              <a:off x="3495000" y="595375"/>
              <a:ext cx="130900" cy="150550"/>
            </a:xfrm>
            <a:custGeom>
              <a:avLst/>
              <a:gdLst/>
              <a:ahLst/>
              <a:cxnLst/>
              <a:rect l="l" t="t" r="r" b="b"/>
              <a:pathLst>
                <a:path w="5236" h="6022" extrusionOk="0">
                  <a:moveTo>
                    <a:pt x="2605" y="0"/>
                  </a:moveTo>
                  <a:lnTo>
                    <a:pt x="1" y="1519"/>
                  </a:lnTo>
                  <a:lnTo>
                    <a:pt x="1" y="4530"/>
                  </a:lnTo>
                  <a:lnTo>
                    <a:pt x="2605" y="6022"/>
                  </a:lnTo>
                  <a:lnTo>
                    <a:pt x="5236" y="4530"/>
                  </a:lnTo>
                  <a:lnTo>
                    <a:pt x="5236" y="1519"/>
                  </a:lnTo>
                  <a:lnTo>
                    <a:pt x="26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9"/>
            <p:cNvSpPr/>
            <p:nvPr/>
          </p:nvSpPr>
          <p:spPr>
            <a:xfrm>
              <a:off x="3653000" y="595375"/>
              <a:ext cx="130225" cy="150550"/>
            </a:xfrm>
            <a:custGeom>
              <a:avLst/>
              <a:gdLst/>
              <a:ahLst/>
              <a:cxnLst/>
              <a:rect l="l" t="t" r="r" b="b"/>
              <a:pathLst>
                <a:path w="5209" h="6022" extrusionOk="0">
                  <a:moveTo>
                    <a:pt x="2605" y="0"/>
                  </a:moveTo>
                  <a:lnTo>
                    <a:pt x="1" y="1519"/>
                  </a:lnTo>
                  <a:lnTo>
                    <a:pt x="1" y="4530"/>
                  </a:lnTo>
                  <a:lnTo>
                    <a:pt x="2605" y="6022"/>
                  </a:lnTo>
                  <a:lnTo>
                    <a:pt x="5209" y="4530"/>
                  </a:lnTo>
                  <a:lnTo>
                    <a:pt x="5209" y="1519"/>
                  </a:lnTo>
                  <a:lnTo>
                    <a:pt x="26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9"/>
            <p:cNvSpPr/>
            <p:nvPr/>
          </p:nvSpPr>
          <p:spPr>
            <a:xfrm>
              <a:off x="3810325" y="595375"/>
              <a:ext cx="130900" cy="150550"/>
            </a:xfrm>
            <a:custGeom>
              <a:avLst/>
              <a:gdLst/>
              <a:ahLst/>
              <a:cxnLst/>
              <a:rect l="l" t="t" r="r" b="b"/>
              <a:pathLst>
                <a:path w="5236" h="6022" extrusionOk="0">
                  <a:moveTo>
                    <a:pt x="2632" y="0"/>
                  </a:moveTo>
                  <a:lnTo>
                    <a:pt x="1" y="1519"/>
                  </a:lnTo>
                  <a:lnTo>
                    <a:pt x="1" y="4530"/>
                  </a:lnTo>
                  <a:lnTo>
                    <a:pt x="2632" y="6022"/>
                  </a:lnTo>
                  <a:lnTo>
                    <a:pt x="5235" y="4530"/>
                  </a:lnTo>
                  <a:lnTo>
                    <a:pt x="5235" y="1519"/>
                  </a:lnTo>
                  <a:lnTo>
                    <a:pt x="26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9"/>
            <p:cNvSpPr/>
            <p:nvPr/>
          </p:nvSpPr>
          <p:spPr>
            <a:xfrm>
              <a:off x="3101025" y="724200"/>
              <a:ext cx="130225" cy="151250"/>
            </a:xfrm>
            <a:custGeom>
              <a:avLst/>
              <a:gdLst/>
              <a:ahLst/>
              <a:cxnLst/>
              <a:rect l="l" t="t" r="r" b="b"/>
              <a:pathLst>
                <a:path w="5209" h="6050" extrusionOk="0">
                  <a:moveTo>
                    <a:pt x="2605" y="1"/>
                  </a:moveTo>
                  <a:lnTo>
                    <a:pt x="1" y="1519"/>
                  </a:lnTo>
                  <a:lnTo>
                    <a:pt x="1" y="4530"/>
                  </a:lnTo>
                  <a:lnTo>
                    <a:pt x="2605" y="6049"/>
                  </a:lnTo>
                  <a:lnTo>
                    <a:pt x="5209" y="4530"/>
                  </a:lnTo>
                  <a:lnTo>
                    <a:pt x="5209" y="1519"/>
                  </a:lnTo>
                  <a:lnTo>
                    <a:pt x="26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9"/>
            <p:cNvSpPr/>
            <p:nvPr/>
          </p:nvSpPr>
          <p:spPr>
            <a:xfrm>
              <a:off x="3258350" y="724200"/>
              <a:ext cx="130900" cy="151250"/>
            </a:xfrm>
            <a:custGeom>
              <a:avLst/>
              <a:gdLst/>
              <a:ahLst/>
              <a:cxnLst/>
              <a:rect l="l" t="t" r="r" b="b"/>
              <a:pathLst>
                <a:path w="5236" h="6050" extrusionOk="0">
                  <a:moveTo>
                    <a:pt x="2632" y="1"/>
                  </a:moveTo>
                  <a:lnTo>
                    <a:pt x="1" y="1519"/>
                  </a:lnTo>
                  <a:lnTo>
                    <a:pt x="1" y="4530"/>
                  </a:lnTo>
                  <a:lnTo>
                    <a:pt x="2632" y="6049"/>
                  </a:lnTo>
                  <a:lnTo>
                    <a:pt x="5236" y="4530"/>
                  </a:lnTo>
                  <a:lnTo>
                    <a:pt x="5236" y="1519"/>
                  </a:lnTo>
                  <a:lnTo>
                    <a:pt x="26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9"/>
            <p:cNvSpPr/>
            <p:nvPr/>
          </p:nvSpPr>
          <p:spPr>
            <a:xfrm>
              <a:off x="3416350" y="724200"/>
              <a:ext cx="130225" cy="151250"/>
            </a:xfrm>
            <a:custGeom>
              <a:avLst/>
              <a:gdLst/>
              <a:ahLst/>
              <a:cxnLst/>
              <a:rect l="l" t="t" r="r" b="b"/>
              <a:pathLst>
                <a:path w="5209" h="6050" extrusionOk="0">
                  <a:moveTo>
                    <a:pt x="2604" y="1"/>
                  </a:moveTo>
                  <a:lnTo>
                    <a:pt x="1" y="1519"/>
                  </a:lnTo>
                  <a:lnTo>
                    <a:pt x="1" y="4530"/>
                  </a:lnTo>
                  <a:lnTo>
                    <a:pt x="2604" y="6049"/>
                  </a:lnTo>
                  <a:lnTo>
                    <a:pt x="5208" y="4530"/>
                  </a:lnTo>
                  <a:lnTo>
                    <a:pt x="5208" y="1519"/>
                  </a:lnTo>
                  <a:lnTo>
                    <a:pt x="26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9"/>
            <p:cNvSpPr/>
            <p:nvPr/>
          </p:nvSpPr>
          <p:spPr>
            <a:xfrm>
              <a:off x="3573675" y="724200"/>
              <a:ext cx="130900" cy="151250"/>
            </a:xfrm>
            <a:custGeom>
              <a:avLst/>
              <a:gdLst/>
              <a:ahLst/>
              <a:cxnLst/>
              <a:rect l="l" t="t" r="r" b="b"/>
              <a:pathLst>
                <a:path w="5236" h="6050" extrusionOk="0">
                  <a:moveTo>
                    <a:pt x="2631" y="1"/>
                  </a:moveTo>
                  <a:lnTo>
                    <a:pt x="0" y="1519"/>
                  </a:lnTo>
                  <a:lnTo>
                    <a:pt x="0" y="4530"/>
                  </a:lnTo>
                  <a:lnTo>
                    <a:pt x="2631" y="6049"/>
                  </a:lnTo>
                  <a:lnTo>
                    <a:pt x="5235" y="4530"/>
                  </a:lnTo>
                  <a:lnTo>
                    <a:pt x="5235" y="1519"/>
                  </a:lnTo>
                  <a:lnTo>
                    <a:pt x="263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9"/>
            <p:cNvSpPr/>
            <p:nvPr/>
          </p:nvSpPr>
          <p:spPr>
            <a:xfrm>
              <a:off x="3731675" y="724200"/>
              <a:ext cx="130900" cy="151250"/>
            </a:xfrm>
            <a:custGeom>
              <a:avLst/>
              <a:gdLst/>
              <a:ahLst/>
              <a:cxnLst/>
              <a:rect l="l" t="t" r="r" b="b"/>
              <a:pathLst>
                <a:path w="5236" h="6050" extrusionOk="0">
                  <a:moveTo>
                    <a:pt x="2604" y="1"/>
                  </a:moveTo>
                  <a:lnTo>
                    <a:pt x="0" y="1519"/>
                  </a:lnTo>
                  <a:lnTo>
                    <a:pt x="0" y="4530"/>
                  </a:lnTo>
                  <a:lnTo>
                    <a:pt x="2604" y="6049"/>
                  </a:lnTo>
                  <a:lnTo>
                    <a:pt x="5235" y="4530"/>
                  </a:lnTo>
                  <a:lnTo>
                    <a:pt x="5235" y="1519"/>
                  </a:lnTo>
                  <a:lnTo>
                    <a:pt x="26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1" name="Picture 20" descr="A picture containing logo&#10;&#10;Description automatically generated">
            <a:extLst>
              <a:ext uri="{FF2B5EF4-FFF2-40B4-BE49-F238E27FC236}">
                <a16:creationId xmlns:a16="http://schemas.microsoft.com/office/drawing/2014/main" id="{3A2AD0BC-BD9D-6C4C-9A23-6DDF84AF212A}"/>
              </a:ext>
            </a:extLst>
          </p:cNvPr>
          <p:cNvPicPr>
            <a:picLocks noChangeAspect="1"/>
          </p:cNvPicPr>
          <p:nvPr/>
        </p:nvPicPr>
        <p:blipFill>
          <a:blip r:embed="rId4"/>
          <a:stretch>
            <a:fillRect/>
          </a:stretch>
        </p:blipFill>
        <p:spPr>
          <a:xfrm>
            <a:off x="199925" y="4655804"/>
            <a:ext cx="1560587" cy="349192"/>
          </a:xfrm>
          <a:prstGeom prst="rect">
            <a:avLst/>
          </a:prstGeom>
        </p:spPr>
      </p:pic>
    </p:spTree>
    <p:extLst>
      <p:ext uri="{BB962C8B-B14F-4D97-AF65-F5344CB8AC3E}">
        <p14:creationId xmlns:p14="http://schemas.microsoft.com/office/powerpoint/2010/main" val="3309905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49"/>
          <p:cNvSpPr txBox="1">
            <a:spLocks noGrp="1"/>
          </p:cNvSpPr>
          <p:nvPr>
            <p:ph type="title"/>
          </p:nvPr>
        </p:nvSpPr>
        <p:spPr>
          <a:xfrm>
            <a:off x="486563" y="1243563"/>
            <a:ext cx="337305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a:t>PESTEL</a:t>
            </a:r>
            <a:endParaRPr sz="3200"/>
          </a:p>
        </p:txBody>
      </p:sp>
      <p:sp>
        <p:nvSpPr>
          <p:cNvPr id="641" name="Google Shape;641;p49"/>
          <p:cNvSpPr txBox="1">
            <a:spLocks noGrp="1"/>
          </p:cNvSpPr>
          <p:nvPr>
            <p:ph type="subTitle" idx="1"/>
          </p:nvPr>
        </p:nvSpPr>
        <p:spPr>
          <a:xfrm>
            <a:off x="386861" y="1852231"/>
            <a:ext cx="3797093" cy="2390055"/>
          </a:xfrm>
          <a:prstGeom prst="rect">
            <a:avLst/>
          </a:prstGeom>
        </p:spPr>
        <p:txBody>
          <a:bodyPr spcFirstLastPara="1" wrap="square" lIns="91425" tIns="91425" rIns="91425" bIns="91425" anchor="t" anchorCtr="0">
            <a:noAutofit/>
          </a:bodyPr>
          <a:lstStyle/>
          <a:p>
            <a:r>
              <a:rPr lang="es-HN" sz="1600" b="1" i="0">
                <a:latin typeface="Barlow"/>
                <a:ea typeface="Barlow"/>
                <a:cs typeface="Barlow"/>
              </a:rPr>
              <a:t>Entorno </a:t>
            </a:r>
            <a:r>
              <a:rPr lang="es-HN" b="1"/>
              <a:t>Social y Tecnológico</a:t>
            </a:r>
            <a:r>
              <a:rPr lang="es-HN" sz="1600" b="1" i="0">
                <a:latin typeface="Barlow"/>
                <a:ea typeface="Barlow"/>
                <a:cs typeface="Barlow"/>
              </a:rPr>
              <a:t>.</a:t>
            </a:r>
            <a:r>
              <a:rPr lang="es-HN" b="1"/>
              <a:t> </a:t>
            </a:r>
            <a:endParaRPr lang="es-ES"/>
          </a:p>
          <a:p>
            <a:r>
              <a:rPr lang="es-HN" sz="1600" b="1" i="0">
                <a:latin typeface="Barlow"/>
                <a:ea typeface="Barlow"/>
                <a:cs typeface="Barlow"/>
              </a:rPr>
              <a:t>-</a:t>
            </a:r>
            <a:r>
              <a:rPr lang="es-HN"/>
              <a:t>Honduras tiene una población estimada </a:t>
            </a:r>
            <a:r>
              <a:rPr lang="es-HN" sz="1600" b="0" i="0">
                <a:latin typeface="Barlow"/>
                <a:ea typeface="Barlow"/>
                <a:cs typeface="Barlow"/>
              </a:rPr>
              <a:t>de </a:t>
            </a:r>
            <a:r>
              <a:rPr lang="es-HN"/>
              <a:t>8.19 Millones </a:t>
            </a:r>
            <a:r>
              <a:rPr lang="es-HN" sz="1600" b="0" i="0">
                <a:latin typeface="Barlow"/>
                <a:ea typeface="Barlow"/>
                <a:cs typeface="Barlow"/>
              </a:rPr>
              <a:t>en </a:t>
            </a:r>
            <a:r>
              <a:rPr lang="es-HN"/>
              <a:t>el año 2016 y se espera que alcance 8.915 Millones para el 2022</a:t>
            </a:r>
            <a:r>
              <a:rPr lang="es-HN" sz="1600" b="0" i="0">
                <a:latin typeface="Barlow"/>
                <a:ea typeface="Barlow"/>
                <a:cs typeface="Barlow"/>
              </a:rPr>
              <a:t>.</a:t>
            </a:r>
            <a:endParaRPr lang="es-HN"/>
          </a:p>
          <a:p>
            <a:r>
              <a:rPr lang="es-HN" sz="1600" b="0" i="0">
                <a:latin typeface="Barlow"/>
                <a:ea typeface="Barlow"/>
                <a:cs typeface="Barlow"/>
              </a:rPr>
              <a:t>-</a:t>
            </a:r>
            <a:r>
              <a:rPr lang="es-HN"/>
              <a:t>Envió </a:t>
            </a:r>
            <a:r>
              <a:rPr lang="es-HN" sz="1600" b="0" i="0">
                <a:latin typeface="Barlow"/>
                <a:ea typeface="Barlow"/>
                <a:cs typeface="Barlow"/>
              </a:rPr>
              <a:t>de </a:t>
            </a:r>
            <a:r>
              <a:rPr lang="es-HN"/>
              <a:t>remesas, hoy en día en el país es una fuente </a:t>
            </a:r>
            <a:r>
              <a:rPr lang="es-HN" sz="1600" b="0" i="0">
                <a:latin typeface="Barlow"/>
                <a:ea typeface="Barlow"/>
                <a:cs typeface="Barlow"/>
              </a:rPr>
              <a:t>de </a:t>
            </a:r>
            <a:r>
              <a:rPr lang="es-HN"/>
              <a:t>ingreso más importante, provenientes del extranjero ya sea EEUU y EEUU</a:t>
            </a:r>
            <a:r>
              <a:rPr lang="es-HN" sz="1600" b="0" i="0">
                <a:latin typeface="Barlow"/>
                <a:ea typeface="Barlow"/>
                <a:cs typeface="Barlow"/>
              </a:rPr>
              <a:t>.</a:t>
            </a:r>
            <a:r>
              <a:rPr lang="es-HN"/>
              <a:t> </a:t>
            </a:r>
          </a:p>
          <a:p>
            <a:r>
              <a:rPr lang="es-HN" sz="1600" b="0" i="0">
                <a:latin typeface="Barlow"/>
                <a:ea typeface="Barlow"/>
                <a:cs typeface="Barlow"/>
              </a:rPr>
              <a:t>-</a:t>
            </a:r>
            <a:r>
              <a:rPr lang="es-HN"/>
              <a:t>Actualización de servicio digitales como la banca en línea Móvil, Tengo, Tigo Money</a:t>
            </a:r>
            <a:r>
              <a:rPr lang="es-HN" sz="1600" b="0" i="0">
                <a:latin typeface="Barlow"/>
                <a:ea typeface="Barlow"/>
                <a:cs typeface="Barlow"/>
              </a:rPr>
              <a:t>, </a:t>
            </a:r>
            <a:r>
              <a:rPr lang="es-HN"/>
              <a:t>Sara</a:t>
            </a:r>
            <a:r>
              <a:rPr lang="es-HN" sz="1600" b="0" i="0">
                <a:latin typeface="Barlow"/>
                <a:ea typeface="Barlow"/>
                <a:cs typeface="Barlow"/>
              </a:rPr>
              <a:t>.</a:t>
            </a:r>
            <a:r>
              <a:rPr lang="es-HN"/>
              <a:t>  </a:t>
            </a:r>
          </a:p>
          <a:p>
            <a:endParaRPr lang="es-HN" b="1"/>
          </a:p>
        </p:txBody>
      </p:sp>
      <p:sp>
        <p:nvSpPr>
          <p:cNvPr id="642" name="Google Shape;642;p49"/>
          <p:cNvSpPr txBox="1">
            <a:spLocks noGrp="1"/>
          </p:cNvSpPr>
          <p:nvPr>
            <p:ph type="title" idx="2"/>
          </p:nvPr>
        </p:nvSpPr>
        <p:spPr>
          <a:xfrm>
            <a:off x="465200" y="414063"/>
            <a:ext cx="4379280" cy="125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a:t>ANÁLISIS</a:t>
            </a:r>
            <a:endParaRPr sz="3200"/>
          </a:p>
        </p:txBody>
      </p:sp>
      <p:pic>
        <p:nvPicPr>
          <p:cNvPr id="643" name="Google Shape;643;p49"/>
          <p:cNvPicPr preferRelativeResize="0"/>
          <p:nvPr/>
        </p:nvPicPr>
        <p:blipFill rotWithShape="1">
          <a:blip r:embed="rId3">
            <a:alphaModFix/>
          </a:blip>
          <a:srcRect l="1140" t="3363" r="53773" b="38044"/>
          <a:stretch/>
        </p:blipFill>
        <p:spPr>
          <a:xfrm>
            <a:off x="4640900" y="623500"/>
            <a:ext cx="2317500" cy="2007600"/>
          </a:xfrm>
          <a:prstGeom prst="hexagon">
            <a:avLst>
              <a:gd name="adj" fmla="val 25000"/>
              <a:gd name="vf" fmla="val 115470"/>
            </a:avLst>
          </a:prstGeom>
          <a:noFill/>
          <a:ln>
            <a:noFill/>
          </a:ln>
        </p:spPr>
      </p:pic>
      <p:pic>
        <p:nvPicPr>
          <p:cNvPr id="644" name="Google Shape;644;p49"/>
          <p:cNvPicPr preferRelativeResize="0"/>
          <p:nvPr/>
        </p:nvPicPr>
        <p:blipFill rotWithShape="1">
          <a:blip r:embed="rId3">
            <a:alphaModFix/>
          </a:blip>
          <a:srcRect l="35013" t="39663" r="19894" b="1740"/>
          <a:stretch/>
        </p:blipFill>
        <p:spPr>
          <a:xfrm>
            <a:off x="6396293" y="1849582"/>
            <a:ext cx="2317500" cy="2007600"/>
          </a:xfrm>
          <a:prstGeom prst="hexagon">
            <a:avLst>
              <a:gd name="adj" fmla="val 25000"/>
              <a:gd name="vf" fmla="val 115470"/>
            </a:avLst>
          </a:prstGeom>
          <a:noFill/>
          <a:ln>
            <a:noFill/>
          </a:ln>
        </p:spPr>
      </p:pic>
      <p:sp>
        <p:nvSpPr>
          <p:cNvPr id="645" name="Google Shape;645;p49"/>
          <p:cNvSpPr/>
          <p:nvPr/>
        </p:nvSpPr>
        <p:spPr>
          <a:xfrm>
            <a:off x="6203475" y="562934"/>
            <a:ext cx="2348400" cy="2122800"/>
          </a:xfrm>
          <a:prstGeom prst="hexagon">
            <a:avLst>
              <a:gd name="adj" fmla="val 25000"/>
              <a:gd name="vf" fmla="val 11547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9"/>
          <p:cNvSpPr/>
          <p:nvPr/>
        </p:nvSpPr>
        <p:spPr>
          <a:xfrm>
            <a:off x="4643875" y="2682759"/>
            <a:ext cx="2348400" cy="2122800"/>
          </a:xfrm>
          <a:prstGeom prst="hexagon">
            <a:avLst>
              <a:gd name="adj" fmla="val 25000"/>
              <a:gd name="vf" fmla="val 11547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7" name="Google Shape;647;p49"/>
          <p:cNvGrpSpPr/>
          <p:nvPr/>
        </p:nvGrpSpPr>
        <p:grpSpPr>
          <a:xfrm>
            <a:off x="2928650" y="1535638"/>
            <a:ext cx="919525" cy="280075"/>
            <a:chOff x="3021700" y="595375"/>
            <a:chExt cx="919525" cy="280075"/>
          </a:xfrm>
        </p:grpSpPr>
        <p:sp>
          <p:nvSpPr>
            <p:cNvPr id="648" name="Google Shape;648;p49"/>
            <p:cNvSpPr/>
            <p:nvPr/>
          </p:nvSpPr>
          <p:spPr>
            <a:xfrm>
              <a:off x="3021700" y="595375"/>
              <a:ext cx="130900" cy="150550"/>
            </a:xfrm>
            <a:custGeom>
              <a:avLst/>
              <a:gdLst/>
              <a:ahLst/>
              <a:cxnLst/>
              <a:rect l="l" t="t" r="r" b="b"/>
              <a:pathLst>
                <a:path w="5236" h="6022" extrusionOk="0">
                  <a:moveTo>
                    <a:pt x="2632" y="0"/>
                  </a:moveTo>
                  <a:lnTo>
                    <a:pt x="1" y="1519"/>
                  </a:lnTo>
                  <a:lnTo>
                    <a:pt x="1" y="4530"/>
                  </a:lnTo>
                  <a:lnTo>
                    <a:pt x="2632" y="6022"/>
                  </a:lnTo>
                  <a:lnTo>
                    <a:pt x="5235" y="4530"/>
                  </a:lnTo>
                  <a:lnTo>
                    <a:pt x="5235" y="1519"/>
                  </a:lnTo>
                  <a:lnTo>
                    <a:pt x="26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9"/>
            <p:cNvSpPr/>
            <p:nvPr/>
          </p:nvSpPr>
          <p:spPr>
            <a:xfrm>
              <a:off x="3179700" y="595375"/>
              <a:ext cx="130225" cy="150550"/>
            </a:xfrm>
            <a:custGeom>
              <a:avLst/>
              <a:gdLst/>
              <a:ahLst/>
              <a:cxnLst/>
              <a:rect l="l" t="t" r="r" b="b"/>
              <a:pathLst>
                <a:path w="5209" h="6022" extrusionOk="0">
                  <a:moveTo>
                    <a:pt x="2604" y="0"/>
                  </a:moveTo>
                  <a:lnTo>
                    <a:pt x="0" y="1519"/>
                  </a:lnTo>
                  <a:lnTo>
                    <a:pt x="0" y="4530"/>
                  </a:lnTo>
                  <a:lnTo>
                    <a:pt x="2604" y="6022"/>
                  </a:lnTo>
                  <a:lnTo>
                    <a:pt x="5208" y="4530"/>
                  </a:lnTo>
                  <a:lnTo>
                    <a:pt x="5208" y="1519"/>
                  </a:lnTo>
                  <a:lnTo>
                    <a:pt x="26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9"/>
            <p:cNvSpPr/>
            <p:nvPr/>
          </p:nvSpPr>
          <p:spPr>
            <a:xfrm>
              <a:off x="3337700" y="595375"/>
              <a:ext cx="130200" cy="150550"/>
            </a:xfrm>
            <a:custGeom>
              <a:avLst/>
              <a:gdLst/>
              <a:ahLst/>
              <a:cxnLst/>
              <a:rect l="l" t="t" r="r" b="b"/>
              <a:pathLst>
                <a:path w="5208" h="6022" extrusionOk="0">
                  <a:moveTo>
                    <a:pt x="2604" y="0"/>
                  </a:moveTo>
                  <a:lnTo>
                    <a:pt x="0" y="1519"/>
                  </a:lnTo>
                  <a:lnTo>
                    <a:pt x="0" y="4530"/>
                  </a:lnTo>
                  <a:lnTo>
                    <a:pt x="2604" y="6022"/>
                  </a:lnTo>
                  <a:lnTo>
                    <a:pt x="5208" y="4530"/>
                  </a:lnTo>
                  <a:lnTo>
                    <a:pt x="5208" y="1519"/>
                  </a:lnTo>
                  <a:lnTo>
                    <a:pt x="26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9"/>
            <p:cNvSpPr/>
            <p:nvPr/>
          </p:nvSpPr>
          <p:spPr>
            <a:xfrm>
              <a:off x="3495000" y="595375"/>
              <a:ext cx="130900" cy="150550"/>
            </a:xfrm>
            <a:custGeom>
              <a:avLst/>
              <a:gdLst/>
              <a:ahLst/>
              <a:cxnLst/>
              <a:rect l="l" t="t" r="r" b="b"/>
              <a:pathLst>
                <a:path w="5236" h="6022" extrusionOk="0">
                  <a:moveTo>
                    <a:pt x="2605" y="0"/>
                  </a:moveTo>
                  <a:lnTo>
                    <a:pt x="1" y="1519"/>
                  </a:lnTo>
                  <a:lnTo>
                    <a:pt x="1" y="4530"/>
                  </a:lnTo>
                  <a:lnTo>
                    <a:pt x="2605" y="6022"/>
                  </a:lnTo>
                  <a:lnTo>
                    <a:pt x="5236" y="4530"/>
                  </a:lnTo>
                  <a:lnTo>
                    <a:pt x="5236" y="1519"/>
                  </a:lnTo>
                  <a:lnTo>
                    <a:pt x="26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9"/>
            <p:cNvSpPr/>
            <p:nvPr/>
          </p:nvSpPr>
          <p:spPr>
            <a:xfrm>
              <a:off x="3653000" y="595375"/>
              <a:ext cx="130225" cy="150550"/>
            </a:xfrm>
            <a:custGeom>
              <a:avLst/>
              <a:gdLst/>
              <a:ahLst/>
              <a:cxnLst/>
              <a:rect l="l" t="t" r="r" b="b"/>
              <a:pathLst>
                <a:path w="5209" h="6022" extrusionOk="0">
                  <a:moveTo>
                    <a:pt x="2605" y="0"/>
                  </a:moveTo>
                  <a:lnTo>
                    <a:pt x="1" y="1519"/>
                  </a:lnTo>
                  <a:lnTo>
                    <a:pt x="1" y="4530"/>
                  </a:lnTo>
                  <a:lnTo>
                    <a:pt x="2605" y="6022"/>
                  </a:lnTo>
                  <a:lnTo>
                    <a:pt x="5209" y="4530"/>
                  </a:lnTo>
                  <a:lnTo>
                    <a:pt x="5209" y="1519"/>
                  </a:lnTo>
                  <a:lnTo>
                    <a:pt x="26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9"/>
            <p:cNvSpPr/>
            <p:nvPr/>
          </p:nvSpPr>
          <p:spPr>
            <a:xfrm>
              <a:off x="3810325" y="595375"/>
              <a:ext cx="130900" cy="150550"/>
            </a:xfrm>
            <a:custGeom>
              <a:avLst/>
              <a:gdLst/>
              <a:ahLst/>
              <a:cxnLst/>
              <a:rect l="l" t="t" r="r" b="b"/>
              <a:pathLst>
                <a:path w="5236" h="6022" extrusionOk="0">
                  <a:moveTo>
                    <a:pt x="2632" y="0"/>
                  </a:moveTo>
                  <a:lnTo>
                    <a:pt x="1" y="1519"/>
                  </a:lnTo>
                  <a:lnTo>
                    <a:pt x="1" y="4530"/>
                  </a:lnTo>
                  <a:lnTo>
                    <a:pt x="2632" y="6022"/>
                  </a:lnTo>
                  <a:lnTo>
                    <a:pt x="5235" y="4530"/>
                  </a:lnTo>
                  <a:lnTo>
                    <a:pt x="5235" y="1519"/>
                  </a:lnTo>
                  <a:lnTo>
                    <a:pt x="26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9"/>
            <p:cNvSpPr/>
            <p:nvPr/>
          </p:nvSpPr>
          <p:spPr>
            <a:xfrm>
              <a:off x="3101025" y="724200"/>
              <a:ext cx="130225" cy="151250"/>
            </a:xfrm>
            <a:custGeom>
              <a:avLst/>
              <a:gdLst/>
              <a:ahLst/>
              <a:cxnLst/>
              <a:rect l="l" t="t" r="r" b="b"/>
              <a:pathLst>
                <a:path w="5209" h="6050" extrusionOk="0">
                  <a:moveTo>
                    <a:pt x="2605" y="1"/>
                  </a:moveTo>
                  <a:lnTo>
                    <a:pt x="1" y="1519"/>
                  </a:lnTo>
                  <a:lnTo>
                    <a:pt x="1" y="4530"/>
                  </a:lnTo>
                  <a:lnTo>
                    <a:pt x="2605" y="6049"/>
                  </a:lnTo>
                  <a:lnTo>
                    <a:pt x="5209" y="4530"/>
                  </a:lnTo>
                  <a:lnTo>
                    <a:pt x="5209" y="1519"/>
                  </a:lnTo>
                  <a:lnTo>
                    <a:pt x="26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9"/>
            <p:cNvSpPr/>
            <p:nvPr/>
          </p:nvSpPr>
          <p:spPr>
            <a:xfrm>
              <a:off x="3258350" y="724200"/>
              <a:ext cx="130900" cy="151250"/>
            </a:xfrm>
            <a:custGeom>
              <a:avLst/>
              <a:gdLst/>
              <a:ahLst/>
              <a:cxnLst/>
              <a:rect l="l" t="t" r="r" b="b"/>
              <a:pathLst>
                <a:path w="5236" h="6050" extrusionOk="0">
                  <a:moveTo>
                    <a:pt x="2632" y="1"/>
                  </a:moveTo>
                  <a:lnTo>
                    <a:pt x="1" y="1519"/>
                  </a:lnTo>
                  <a:lnTo>
                    <a:pt x="1" y="4530"/>
                  </a:lnTo>
                  <a:lnTo>
                    <a:pt x="2632" y="6049"/>
                  </a:lnTo>
                  <a:lnTo>
                    <a:pt x="5236" y="4530"/>
                  </a:lnTo>
                  <a:lnTo>
                    <a:pt x="5236" y="1519"/>
                  </a:lnTo>
                  <a:lnTo>
                    <a:pt x="26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9"/>
            <p:cNvSpPr/>
            <p:nvPr/>
          </p:nvSpPr>
          <p:spPr>
            <a:xfrm>
              <a:off x="3416350" y="724200"/>
              <a:ext cx="130225" cy="151250"/>
            </a:xfrm>
            <a:custGeom>
              <a:avLst/>
              <a:gdLst/>
              <a:ahLst/>
              <a:cxnLst/>
              <a:rect l="l" t="t" r="r" b="b"/>
              <a:pathLst>
                <a:path w="5209" h="6050" extrusionOk="0">
                  <a:moveTo>
                    <a:pt x="2604" y="1"/>
                  </a:moveTo>
                  <a:lnTo>
                    <a:pt x="1" y="1519"/>
                  </a:lnTo>
                  <a:lnTo>
                    <a:pt x="1" y="4530"/>
                  </a:lnTo>
                  <a:lnTo>
                    <a:pt x="2604" y="6049"/>
                  </a:lnTo>
                  <a:lnTo>
                    <a:pt x="5208" y="4530"/>
                  </a:lnTo>
                  <a:lnTo>
                    <a:pt x="5208" y="1519"/>
                  </a:lnTo>
                  <a:lnTo>
                    <a:pt x="26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9"/>
            <p:cNvSpPr/>
            <p:nvPr/>
          </p:nvSpPr>
          <p:spPr>
            <a:xfrm>
              <a:off x="3573675" y="724200"/>
              <a:ext cx="130900" cy="151250"/>
            </a:xfrm>
            <a:custGeom>
              <a:avLst/>
              <a:gdLst/>
              <a:ahLst/>
              <a:cxnLst/>
              <a:rect l="l" t="t" r="r" b="b"/>
              <a:pathLst>
                <a:path w="5236" h="6050" extrusionOk="0">
                  <a:moveTo>
                    <a:pt x="2631" y="1"/>
                  </a:moveTo>
                  <a:lnTo>
                    <a:pt x="0" y="1519"/>
                  </a:lnTo>
                  <a:lnTo>
                    <a:pt x="0" y="4530"/>
                  </a:lnTo>
                  <a:lnTo>
                    <a:pt x="2631" y="6049"/>
                  </a:lnTo>
                  <a:lnTo>
                    <a:pt x="5235" y="4530"/>
                  </a:lnTo>
                  <a:lnTo>
                    <a:pt x="5235" y="1519"/>
                  </a:lnTo>
                  <a:lnTo>
                    <a:pt x="263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9"/>
            <p:cNvSpPr/>
            <p:nvPr/>
          </p:nvSpPr>
          <p:spPr>
            <a:xfrm>
              <a:off x="3731675" y="724200"/>
              <a:ext cx="130900" cy="151250"/>
            </a:xfrm>
            <a:custGeom>
              <a:avLst/>
              <a:gdLst/>
              <a:ahLst/>
              <a:cxnLst/>
              <a:rect l="l" t="t" r="r" b="b"/>
              <a:pathLst>
                <a:path w="5236" h="6050" extrusionOk="0">
                  <a:moveTo>
                    <a:pt x="2604" y="1"/>
                  </a:moveTo>
                  <a:lnTo>
                    <a:pt x="0" y="1519"/>
                  </a:lnTo>
                  <a:lnTo>
                    <a:pt x="0" y="4530"/>
                  </a:lnTo>
                  <a:lnTo>
                    <a:pt x="2604" y="6049"/>
                  </a:lnTo>
                  <a:lnTo>
                    <a:pt x="5235" y="4530"/>
                  </a:lnTo>
                  <a:lnTo>
                    <a:pt x="5235" y="1519"/>
                  </a:lnTo>
                  <a:lnTo>
                    <a:pt x="26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1" name="Picture 20" descr="A picture containing logo&#10;&#10;Description automatically generated">
            <a:extLst>
              <a:ext uri="{FF2B5EF4-FFF2-40B4-BE49-F238E27FC236}">
                <a16:creationId xmlns:a16="http://schemas.microsoft.com/office/drawing/2014/main" id="{3A2AD0BC-BD9D-6C4C-9A23-6DDF84AF212A}"/>
              </a:ext>
            </a:extLst>
          </p:cNvPr>
          <p:cNvPicPr>
            <a:picLocks noChangeAspect="1"/>
          </p:cNvPicPr>
          <p:nvPr/>
        </p:nvPicPr>
        <p:blipFill>
          <a:blip r:embed="rId4"/>
          <a:stretch>
            <a:fillRect/>
          </a:stretch>
        </p:blipFill>
        <p:spPr>
          <a:xfrm>
            <a:off x="199925" y="4655804"/>
            <a:ext cx="1560587" cy="349192"/>
          </a:xfrm>
          <a:prstGeom prst="rect">
            <a:avLst/>
          </a:prstGeom>
        </p:spPr>
      </p:pic>
    </p:spTree>
    <p:extLst>
      <p:ext uri="{BB962C8B-B14F-4D97-AF65-F5344CB8AC3E}">
        <p14:creationId xmlns:p14="http://schemas.microsoft.com/office/powerpoint/2010/main" val="1942035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49"/>
          <p:cNvSpPr txBox="1">
            <a:spLocks noGrp="1"/>
          </p:cNvSpPr>
          <p:nvPr>
            <p:ph type="title"/>
          </p:nvPr>
        </p:nvSpPr>
        <p:spPr>
          <a:xfrm>
            <a:off x="486563" y="1243563"/>
            <a:ext cx="337305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a:t>PESTEL</a:t>
            </a:r>
            <a:endParaRPr sz="3200"/>
          </a:p>
        </p:txBody>
      </p:sp>
      <p:sp>
        <p:nvSpPr>
          <p:cNvPr id="641" name="Google Shape;641;p49"/>
          <p:cNvSpPr txBox="1">
            <a:spLocks noGrp="1"/>
          </p:cNvSpPr>
          <p:nvPr>
            <p:ph type="subTitle" idx="1"/>
          </p:nvPr>
        </p:nvSpPr>
        <p:spPr>
          <a:xfrm>
            <a:off x="494983" y="2091643"/>
            <a:ext cx="3797093" cy="2390055"/>
          </a:xfrm>
          <a:prstGeom prst="rect">
            <a:avLst/>
          </a:prstGeom>
        </p:spPr>
        <p:txBody>
          <a:bodyPr spcFirstLastPara="1" wrap="square" lIns="91425" tIns="91425" rIns="91425" bIns="91425" anchor="t" anchorCtr="0">
            <a:noAutofit/>
          </a:bodyPr>
          <a:lstStyle/>
          <a:p>
            <a:r>
              <a:rPr lang="es-HN" b="1"/>
              <a:t>Entorno Ecológico y Legal . </a:t>
            </a:r>
            <a:endParaRPr lang="es-ES"/>
          </a:p>
          <a:p>
            <a:endParaRPr lang="es-HN"/>
          </a:p>
          <a:p>
            <a:r>
              <a:rPr lang="es-HN"/>
              <a:t>Se crean nuevas leyes y reglamentos para prevenir el lavado de activos y el financiamiento al terrorismo, la cual está regulada por la Comisión Nacional de banca y seguros de Honduras.</a:t>
            </a:r>
            <a:endParaRPr lang="es-ES"/>
          </a:p>
          <a:p>
            <a:endParaRPr lang="es-HN" b="1"/>
          </a:p>
        </p:txBody>
      </p:sp>
      <p:sp>
        <p:nvSpPr>
          <p:cNvPr id="642" name="Google Shape;642;p49"/>
          <p:cNvSpPr txBox="1">
            <a:spLocks noGrp="1"/>
          </p:cNvSpPr>
          <p:nvPr>
            <p:ph type="title" idx="2"/>
          </p:nvPr>
        </p:nvSpPr>
        <p:spPr>
          <a:xfrm>
            <a:off x="465200" y="414063"/>
            <a:ext cx="4379280" cy="125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a:t>ANÁLISIS</a:t>
            </a:r>
            <a:endParaRPr sz="3200"/>
          </a:p>
        </p:txBody>
      </p:sp>
      <p:pic>
        <p:nvPicPr>
          <p:cNvPr id="643" name="Google Shape;643;p49"/>
          <p:cNvPicPr preferRelativeResize="0"/>
          <p:nvPr/>
        </p:nvPicPr>
        <p:blipFill rotWithShape="1">
          <a:blip r:embed="rId3">
            <a:alphaModFix/>
          </a:blip>
          <a:srcRect l="1140" t="3363" r="53773" b="38044"/>
          <a:stretch/>
        </p:blipFill>
        <p:spPr>
          <a:xfrm>
            <a:off x="4640900" y="623500"/>
            <a:ext cx="2317500" cy="2007600"/>
          </a:xfrm>
          <a:prstGeom prst="hexagon">
            <a:avLst>
              <a:gd name="adj" fmla="val 25000"/>
              <a:gd name="vf" fmla="val 115470"/>
            </a:avLst>
          </a:prstGeom>
          <a:noFill/>
          <a:ln>
            <a:noFill/>
          </a:ln>
        </p:spPr>
      </p:pic>
      <p:pic>
        <p:nvPicPr>
          <p:cNvPr id="644" name="Google Shape;644;p49"/>
          <p:cNvPicPr preferRelativeResize="0"/>
          <p:nvPr/>
        </p:nvPicPr>
        <p:blipFill rotWithShape="1">
          <a:blip r:embed="rId3">
            <a:alphaModFix/>
          </a:blip>
          <a:srcRect l="35013" t="39663" r="19894" b="1740"/>
          <a:stretch/>
        </p:blipFill>
        <p:spPr>
          <a:xfrm>
            <a:off x="6396293" y="1849582"/>
            <a:ext cx="2317500" cy="2007600"/>
          </a:xfrm>
          <a:prstGeom prst="hexagon">
            <a:avLst>
              <a:gd name="adj" fmla="val 25000"/>
              <a:gd name="vf" fmla="val 115470"/>
            </a:avLst>
          </a:prstGeom>
          <a:noFill/>
          <a:ln>
            <a:noFill/>
          </a:ln>
        </p:spPr>
      </p:pic>
      <p:sp>
        <p:nvSpPr>
          <p:cNvPr id="645" name="Google Shape;645;p49"/>
          <p:cNvSpPr/>
          <p:nvPr/>
        </p:nvSpPr>
        <p:spPr>
          <a:xfrm>
            <a:off x="6203475" y="562934"/>
            <a:ext cx="2348400" cy="2122800"/>
          </a:xfrm>
          <a:prstGeom prst="hexagon">
            <a:avLst>
              <a:gd name="adj" fmla="val 25000"/>
              <a:gd name="vf" fmla="val 11547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9"/>
          <p:cNvSpPr/>
          <p:nvPr/>
        </p:nvSpPr>
        <p:spPr>
          <a:xfrm>
            <a:off x="4643875" y="2682759"/>
            <a:ext cx="2348400" cy="2122800"/>
          </a:xfrm>
          <a:prstGeom prst="hexagon">
            <a:avLst>
              <a:gd name="adj" fmla="val 25000"/>
              <a:gd name="vf" fmla="val 11547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7" name="Google Shape;647;p49"/>
          <p:cNvGrpSpPr/>
          <p:nvPr/>
        </p:nvGrpSpPr>
        <p:grpSpPr>
          <a:xfrm>
            <a:off x="2928650" y="1535638"/>
            <a:ext cx="919525" cy="280075"/>
            <a:chOff x="3021700" y="595375"/>
            <a:chExt cx="919525" cy="280075"/>
          </a:xfrm>
        </p:grpSpPr>
        <p:sp>
          <p:nvSpPr>
            <p:cNvPr id="648" name="Google Shape;648;p49"/>
            <p:cNvSpPr/>
            <p:nvPr/>
          </p:nvSpPr>
          <p:spPr>
            <a:xfrm>
              <a:off x="3021700" y="595375"/>
              <a:ext cx="130900" cy="150550"/>
            </a:xfrm>
            <a:custGeom>
              <a:avLst/>
              <a:gdLst/>
              <a:ahLst/>
              <a:cxnLst/>
              <a:rect l="l" t="t" r="r" b="b"/>
              <a:pathLst>
                <a:path w="5236" h="6022" extrusionOk="0">
                  <a:moveTo>
                    <a:pt x="2632" y="0"/>
                  </a:moveTo>
                  <a:lnTo>
                    <a:pt x="1" y="1519"/>
                  </a:lnTo>
                  <a:lnTo>
                    <a:pt x="1" y="4530"/>
                  </a:lnTo>
                  <a:lnTo>
                    <a:pt x="2632" y="6022"/>
                  </a:lnTo>
                  <a:lnTo>
                    <a:pt x="5235" y="4530"/>
                  </a:lnTo>
                  <a:lnTo>
                    <a:pt x="5235" y="1519"/>
                  </a:lnTo>
                  <a:lnTo>
                    <a:pt x="26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9"/>
            <p:cNvSpPr/>
            <p:nvPr/>
          </p:nvSpPr>
          <p:spPr>
            <a:xfrm>
              <a:off x="3179700" y="595375"/>
              <a:ext cx="130225" cy="150550"/>
            </a:xfrm>
            <a:custGeom>
              <a:avLst/>
              <a:gdLst/>
              <a:ahLst/>
              <a:cxnLst/>
              <a:rect l="l" t="t" r="r" b="b"/>
              <a:pathLst>
                <a:path w="5209" h="6022" extrusionOk="0">
                  <a:moveTo>
                    <a:pt x="2604" y="0"/>
                  </a:moveTo>
                  <a:lnTo>
                    <a:pt x="0" y="1519"/>
                  </a:lnTo>
                  <a:lnTo>
                    <a:pt x="0" y="4530"/>
                  </a:lnTo>
                  <a:lnTo>
                    <a:pt x="2604" y="6022"/>
                  </a:lnTo>
                  <a:lnTo>
                    <a:pt x="5208" y="4530"/>
                  </a:lnTo>
                  <a:lnTo>
                    <a:pt x="5208" y="1519"/>
                  </a:lnTo>
                  <a:lnTo>
                    <a:pt x="26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9"/>
            <p:cNvSpPr/>
            <p:nvPr/>
          </p:nvSpPr>
          <p:spPr>
            <a:xfrm>
              <a:off x="3337700" y="595375"/>
              <a:ext cx="130200" cy="150550"/>
            </a:xfrm>
            <a:custGeom>
              <a:avLst/>
              <a:gdLst/>
              <a:ahLst/>
              <a:cxnLst/>
              <a:rect l="l" t="t" r="r" b="b"/>
              <a:pathLst>
                <a:path w="5208" h="6022" extrusionOk="0">
                  <a:moveTo>
                    <a:pt x="2604" y="0"/>
                  </a:moveTo>
                  <a:lnTo>
                    <a:pt x="0" y="1519"/>
                  </a:lnTo>
                  <a:lnTo>
                    <a:pt x="0" y="4530"/>
                  </a:lnTo>
                  <a:lnTo>
                    <a:pt x="2604" y="6022"/>
                  </a:lnTo>
                  <a:lnTo>
                    <a:pt x="5208" y="4530"/>
                  </a:lnTo>
                  <a:lnTo>
                    <a:pt x="5208" y="1519"/>
                  </a:lnTo>
                  <a:lnTo>
                    <a:pt x="26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9"/>
            <p:cNvSpPr/>
            <p:nvPr/>
          </p:nvSpPr>
          <p:spPr>
            <a:xfrm>
              <a:off x="3495000" y="595375"/>
              <a:ext cx="130900" cy="150550"/>
            </a:xfrm>
            <a:custGeom>
              <a:avLst/>
              <a:gdLst/>
              <a:ahLst/>
              <a:cxnLst/>
              <a:rect l="l" t="t" r="r" b="b"/>
              <a:pathLst>
                <a:path w="5236" h="6022" extrusionOk="0">
                  <a:moveTo>
                    <a:pt x="2605" y="0"/>
                  </a:moveTo>
                  <a:lnTo>
                    <a:pt x="1" y="1519"/>
                  </a:lnTo>
                  <a:lnTo>
                    <a:pt x="1" y="4530"/>
                  </a:lnTo>
                  <a:lnTo>
                    <a:pt x="2605" y="6022"/>
                  </a:lnTo>
                  <a:lnTo>
                    <a:pt x="5236" y="4530"/>
                  </a:lnTo>
                  <a:lnTo>
                    <a:pt x="5236" y="1519"/>
                  </a:lnTo>
                  <a:lnTo>
                    <a:pt x="26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9"/>
            <p:cNvSpPr/>
            <p:nvPr/>
          </p:nvSpPr>
          <p:spPr>
            <a:xfrm>
              <a:off x="3653000" y="595375"/>
              <a:ext cx="130225" cy="150550"/>
            </a:xfrm>
            <a:custGeom>
              <a:avLst/>
              <a:gdLst/>
              <a:ahLst/>
              <a:cxnLst/>
              <a:rect l="l" t="t" r="r" b="b"/>
              <a:pathLst>
                <a:path w="5209" h="6022" extrusionOk="0">
                  <a:moveTo>
                    <a:pt x="2605" y="0"/>
                  </a:moveTo>
                  <a:lnTo>
                    <a:pt x="1" y="1519"/>
                  </a:lnTo>
                  <a:lnTo>
                    <a:pt x="1" y="4530"/>
                  </a:lnTo>
                  <a:lnTo>
                    <a:pt x="2605" y="6022"/>
                  </a:lnTo>
                  <a:lnTo>
                    <a:pt x="5209" y="4530"/>
                  </a:lnTo>
                  <a:lnTo>
                    <a:pt x="5209" y="1519"/>
                  </a:lnTo>
                  <a:lnTo>
                    <a:pt x="26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9"/>
            <p:cNvSpPr/>
            <p:nvPr/>
          </p:nvSpPr>
          <p:spPr>
            <a:xfrm>
              <a:off x="3810325" y="595375"/>
              <a:ext cx="130900" cy="150550"/>
            </a:xfrm>
            <a:custGeom>
              <a:avLst/>
              <a:gdLst/>
              <a:ahLst/>
              <a:cxnLst/>
              <a:rect l="l" t="t" r="r" b="b"/>
              <a:pathLst>
                <a:path w="5236" h="6022" extrusionOk="0">
                  <a:moveTo>
                    <a:pt x="2632" y="0"/>
                  </a:moveTo>
                  <a:lnTo>
                    <a:pt x="1" y="1519"/>
                  </a:lnTo>
                  <a:lnTo>
                    <a:pt x="1" y="4530"/>
                  </a:lnTo>
                  <a:lnTo>
                    <a:pt x="2632" y="6022"/>
                  </a:lnTo>
                  <a:lnTo>
                    <a:pt x="5235" y="4530"/>
                  </a:lnTo>
                  <a:lnTo>
                    <a:pt x="5235" y="1519"/>
                  </a:lnTo>
                  <a:lnTo>
                    <a:pt x="26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9"/>
            <p:cNvSpPr/>
            <p:nvPr/>
          </p:nvSpPr>
          <p:spPr>
            <a:xfrm>
              <a:off x="3101025" y="724200"/>
              <a:ext cx="130225" cy="151250"/>
            </a:xfrm>
            <a:custGeom>
              <a:avLst/>
              <a:gdLst/>
              <a:ahLst/>
              <a:cxnLst/>
              <a:rect l="l" t="t" r="r" b="b"/>
              <a:pathLst>
                <a:path w="5209" h="6050" extrusionOk="0">
                  <a:moveTo>
                    <a:pt x="2605" y="1"/>
                  </a:moveTo>
                  <a:lnTo>
                    <a:pt x="1" y="1519"/>
                  </a:lnTo>
                  <a:lnTo>
                    <a:pt x="1" y="4530"/>
                  </a:lnTo>
                  <a:lnTo>
                    <a:pt x="2605" y="6049"/>
                  </a:lnTo>
                  <a:lnTo>
                    <a:pt x="5209" y="4530"/>
                  </a:lnTo>
                  <a:lnTo>
                    <a:pt x="5209" y="1519"/>
                  </a:lnTo>
                  <a:lnTo>
                    <a:pt x="26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9"/>
            <p:cNvSpPr/>
            <p:nvPr/>
          </p:nvSpPr>
          <p:spPr>
            <a:xfrm>
              <a:off x="3258350" y="724200"/>
              <a:ext cx="130900" cy="151250"/>
            </a:xfrm>
            <a:custGeom>
              <a:avLst/>
              <a:gdLst/>
              <a:ahLst/>
              <a:cxnLst/>
              <a:rect l="l" t="t" r="r" b="b"/>
              <a:pathLst>
                <a:path w="5236" h="6050" extrusionOk="0">
                  <a:moveTo>
                    <a:pt x="2632" y="1"/>
                  </a:moveTo>
                  <a:lnTo>
                    <a:pt x="1" y="1519"/>
                  </a:lnTo>
                  <a:lnTo>
                    <a:pt x="1" y="4530"/>
                  </a:lnTo>
                  <a:lnTo>
                    <a:pt x="2632" y="6049"/>
                  </a:lnTo>
                  <a:lnTo>
                    <a:pt x="5236" y="4530"/>
                  </a:lnTo>
                  <a:lnTo>
                    <a:pt x="5236" y="1519"/>
                  </a:lnTo>
                  <a:lnTo>
                    <a:pt x="26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9"/>
            <p:cNvSpPr/>
            <p:nvPr/>
          </p:nvSpPr>
          <p:spPr>
            <a:xfrm>
              <a:off x="3416350" y="724200"/>
              <a:ext cx="130225" cy="151250"/>
            </a:xfrm>
            <a:custGeom>
              <a:avLst/>
              <a:gdLst/>
              <a:ahLst/>
              <a:cxnLst/>
              <a:rect l="l" t="t" r="r" b="b"/>
              <a:pathLst>
                <a:path w="5209" h="6050" extrusionOk="0">
                  <a:moveTo>
                    <a:pt x="2604" y="1"/>
                  </a:moveTo>
                  <a:lnTo>
                    <a:pt x="1" y="1519"/>
                  </a:lnTo>
                  <a:lnTo>
                    <a:pt x="1" y="4530"/>
                  </a:lnTo>
                  <a:lnTo>
                    <a:pt x="2604" y="6049"/>
                  </a:lnTo>
                  <a:lnTo>
                    <a:pt x="5208" y="4530"/>
                  </a:lnTo>
                  <a:lnTo>
                    <a:pt x="5208" y="1519"/>
                  </a:lnTo>
                  <a:lnTo>
                    <a:pt x="26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9"/>
            <p:cNvSpPr/>
            <p:nvPr/>
          </p:nvSpPr>
          <p:spPr>
            <a:xfrm>
              <a:off x="3573675" y="724200"/>
              <a:ext cx="130900" cy="151250"/>
            </a:xfrm>
            <a:custGeom>
              <a:avLst/>
              <a:gdLst/>
              <a:ahLst/>
              <a:cxnLst/>
              <a:rect l="l" t="t" r="r" b="b"/>
              <a:pathLst>
                <a:path w="5236" h="6050" extrusionOk="0">
                  <a:moveTo>
                    <a:pt x="2631" y="1"/>
                  </a:moveTo>
                  <a:lnTo>
                    <a:pt x="0" y="1519"/>
                  </a:lnTo>
                  <a:lnTo>
                    <a:pt x="0" y="4530"/>
                  </a:lnTo>
                  <a:lnTo>
                    <a:pt x="2631" y="6049"/>
                  </a:lnTo>
                  <a:lnTo>
                    <a:pt x="5235" y="4530"/>
                  </a:lnTo>
                  <a:lnTo>
                    <a:pt x="5235" y="1519"/>
                  </a:lnTo>
                  <a:lnTo>
                    <a:pt x="263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9"/>
            <p:cNvSpPr/>
            <p:nvPr/>
          </p:nvSpPr>
          <p:spPr>
            <a:xfrm>
              <a:off x="3731675" y="724200"/>
              <a:ext cx="130900" cy="151250"/>
            </a:xfrm>
            <a:custGeom>
              <a:avLst/>
              <a:gdLst/>
              <a:ahLst/>
              <a:cxnLst/>
              <a:rect l="l" t="t" r="r" b="b"/>
              <a:pathLst>
                <a:path w="5236" h="6050" extrusionOk="0">
                  <a:moveTo>
                    <a:pt x="2604" y="1"/>
                  </a:moveTo>
                  <a:lnTo>
                    <a:pt x="0" y="1519"/>
                  </a:lnTo>
                  <a:lnTo>
                    <a:pt x="0" y="4530"/>
                  </a:lnTo>
                  <a:lnTo>
                    <a:pt x="2604" y="6049"/>
                  </a:lnTo>
                  <a:lnTo>
                    <a:pt x="5235" y="4530"/>
                  </a:lnTo>
                  <a:lnTo>
                    <a:pt x="5235" y="1519"/>
                  </a:lnTo>
                  <a:lnTo>
                    <a:pt x="26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1" name="Picture 20" descr="A picture containing logo&#10;&#10;Description automatically generated">
            <a:extLst>
              <a:ext uri="{FF2B5EF4-FFF2-40B4-BE49-F238E27FC236}">
                <a16:creationId xmlns:a16="http://schemas.microsoft.com/office/drawing/2014/main" id="{3A2AD0BC-BD9D-6C4C-9A23-6DDF84AF212A}"/>
              </a:ext>
            </a:extLst>
          </p:cNvPr>
          <p:cNvPicPr>
            <a:picLocks noChangeAspect="1"/>
          </p:cNvPicPr>
          <p:nvPr/>
        </p:nvPicPr>
        <p:blipFill>
          <a:blip r:embed="rId4"/>
          <a:stretch>
            <a:fillRect/>
          </a:stretch>
        </p:blipFill>
        <p:spPr>
          <a:xfrm>
            <a:off x="199925" y="4655804"/>
            <a:ext cx="1560587" cy="349192"/>
          </a:xfrm>
          <a:prstGeom prst="rect">
            <a:avLst/>
          </a:prstGeom>
        </p:spPr>
      </p:pic>
    </p:spTree>
    <p:extLst>
      <p:ext uri="{BB962C8B-B14F-4D97-AF65-F5344CB8AC3E}">
        <p14:creationId xmlns:p14="http://schemas.microsoft.com/office/powerpoint/2010/main" val="2298619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sp>
        <p:nvSpPr>
          <p:cNvPr id="663" name="Google Shape;663;p50"/>
          <p:cNvSpPr txBox="1">
            <a:spLocks noGrp="1"/>
          </p:cNvSpPr>
          <p:nvPr>
            <p:ph type="title"/>
          </p:nvPr>
        </p:nvSpPr>
        <p:spPr>
          <a:xfrm>
            <a:off x="4630175" y="445025"/>
            <a:ext cx="4412250" cy="102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dk1"/>
                </a:solidFill>
              </a:rPr>
              <a:t>CONTEXTO DEL  </a:t>
            </a:r>
            <a:r>
              <a:rPr lang="en-US">
                <a:solidFill>
                  <a:schemeClr val="bg2"/>
                </a:solidFill>
              </a:rPr>
              <a:t>MERCADO</a:t>
            </a:r>
            <a:endParaRPr lang="en-US">
              <a:solidFill>
                <a:schemeClr val="dk1"/>
              </a:solidFill>
            </a:endParaRPr>
          </a:p>
        </p:txBody>
      </p:sp>
      <p:sp>
        <p:nvSpPr>
          <p:cNvPr id="664" name="Google Shape;664;p50"/>
          <p:cNvSpPr txBox="1">
            <a:spLocks noGrp="1"/>
          </p:cNvSpPr>
          <p:nvPr>
            <p:ph type="subTitle" idx="1"/>
          </p:nvPr>
        </p:nvSpPr>
        <p:spPr>
          <a:xfrm>
            <a:off x="2430441" y="1728491"/>
            <a:ext cx="6366756" cy="1022955"/>
          </a:xfrm>
          <a:prstGeom prst="rect">
            <a:avLst/>
          </a:prstGeom>
        </p:spPr>
        <p:txBody>
          <a:bodyPr spcFirstLastPara="1" wrap="square" lIns="91425" tIns="91425" rIns="91425" bIns="91425" anchor="t" anchorCtr="0">
            <a:noAutofit/>
          </a:bodyPr>
          <a:lstStyle/>
          <a:p>
            <a:pPr algn="just">
              <a:buNone/>
            </a:pPr>
            <a:r>
              <a:rPr lang="es-ES" sz="1300">
                <a:solidFill>
                  <a:schemeClr val="tx1">
                    <a:lumMod val="75000"/>
                  </a:schemeClr>
                </a:solidFill>
              </a:rPr>
              <a:t>De forma tradicional, las </a:t>
            </a:r>
            <a:r>
              <a:rPr lang="es-ES" sz="1300" err="1">
                <a:solidFill>
                  <a:schemeClr val="tx1">
                    <a:lumMod val="75000"/>
                  </a:schemeClr>
                </a:solidFill>
              </a:rPr>
              <a:t>remesadoras</a:t>
            </a:r>
            <a:r>
              <a:rPr lang="es-ES" sz="1300">
                <a:solidFill>
                  <a:schemeClr val="tx1">
                    <a:lumMod val="75000"/>
                  </a:schemeClr>
                </a:solidFill>
              </a:rPr>
              <a:t> siempre han trabajado acudiendo a sus agentes y pagando en efectivo directamente para poder realizar las transferencias, actualmente también algunas cuentan con una plataforma en internet, para poder satisfacer las necesidades de sus clientes. </a:t>
            </a:r>
            <a:endParaRPr lang="es-ES">
              <a:solidFill>
                <a:schemeClr val="tx1">
                  <a:lumMod val="75000"/>
                </a:schemeClr>
              </a:solidFill>
            </a:endParaRPr>
          </a:p>
          <a:p>
            <a:pPr algn="just">
              <a:buNone/>
            </a:pPr>
            <a:r>
              <a:rPr lang="es-ES" sz="1300"/>
              <a:t>⬣Servicio en línea: una persona puede registrarse como usuario, un asistente virtual apoya a los clientes nuevos para poder realizar o recibir las transferencias de dinero. </a:t>
            </a:r>
          </a:p>
          <a:p>
            <a:pPr algn="just">
              <a:buNone/>
            </a:pPr>
            <a:r>
              <a:rPr lang="es-ES" sz="1300"/>
              <a:t>⬣Servicio con agentes: lo primero es localizar un agente, llenar un formulario con los datos pertinentes, valores a enviar, pagar por el servicio y recibir un numero de transacción para informar a la persona que lo reclamara. </a:t>
            </a:r>
          </a:p>
          <a:p>
            <a:pPr marL="0" indent="0">
              <a:buSzPts val="1100"/>
              <a:buNone/>
            </a:pPr>
            <a:endParaRPr lang="es-ES">
              <a:solidFill>
                <a:schemeClr val="tx1"/>
              </a:solidFill>
            </a:endParaRPr>
          </a:p>
          <a:p>
            <a:pPr marL="152400" lvl="0" indent="0">
              <a:buSzPts val="1200"/>
              <a:buNone/>
            </a:pPr>
            <a:endParaRPr lang="en-HN">
              <a:solidFill>
                <a:schemeClr val="dk1"/>
              </a:solidFill>
            </a:endParaRPr>
          </a:p>
          <a:p>
            <a:pPr marL="152400" lvl="0" indent="0">
              <a:buSzPts val="1200"/>
              <a:buNone/>
            </a:pPr>
            <a:endParaRPr lang="en-HN">
              <a:solidFill>
                <a:schemeClr val="dk1"/>
              </a:solidFill>
            </a:endParaRPr>
          </a:p>
        </p:txBody>
      </p:sp>
      <p:pic>
        <p:nvPicPr>
          <p:cNvPr id="665" name="Google Shape;665;p50"/>
          <p:cNvPicPr preferRelativeResize="0"/>
          <p:nvPr/>
        </p:nvPicPr>
        <p:blipFill rotWithShape="1">
          <a:blip r:embed="rId3">
            <a:alphaModFix/>
          </a:blip>
          <a:srcRect l="18835" t="8277" r="43514" b="42419"/>
          <a:stretch/>
        </p:blipFill>
        <p:spPr>
          <a:xfrm>
            <a:off x="543679" y="1443246"/>
            <a:ext cx="965671" cy="850200"/>
          </a:xfrm>
          <a:prstGeom prst="hexagon">
            <a:avLst>
              <a:gd name="adj" fmla="val 25000"/>
              <a:gd name="vf" fmla="val 115470"/>
            </a:avLst>
          </a:prstGeom>
          <a:noFill/>
          <a:ln>
            <a:noFill/>
          </a:ln>
        </p:spPr>
      </p:pic>
      <p:pic>
        <p:nvPicPr>
          <p:cNvPr id="666" name="Google Shape;666;p50"/>
          <p:cNvPicPr preferRelativeResize="0"/>
          <p:nvPr/>
        </p:nvPicPr>
        <p:blipFill rotWithShape="1">
          <a:blip r:embed="rId3">
            <a:alphaModFix/>
          </a:blip>
          <a:srcRect l="49979" t="33732" r="12371" b="17379"/>
          <a:stretch/>
        </p:blipFill>
        <p:spPr>
          <a:xfrm>
            <a:off x="1313818" y="1876813"/>
            <a:ext cx="976454" cy="844184"/>
          </a:xfrm>
          <a:prstGeom prst="hexagon">
            <a:avLst>
              <a:gd name="adj" fmla="val 25000"/>
              <a:gd name="vf" fmla="val 115470"/>
            </a:avLst>
          </a:prstGeom>
          <a:noFill/>
          <a:ln>
            <a:noFill/>
          </a:ln>
        </p:spPr>
      </p:pic>
      <p:sp>
        <p:nvSpPr>
          <p:cNvPr id="667" name="Google Shape;667;p50"/>
          <p:cNvSpPr/>
          <p:nvPr/>
        </p:nvSpPr>
        <p:spPr>
          <a:xfrm>
            <a:off x="1368856" y="904003"/>
            <a:ext cx="989739" cy="904319"/>
          </a:xfrm>
          <a:prstGeom prst="hexagon">
            <a:avLst>
              <a:gd name="adj" fmla="val 25000"/>
              <a:gd name="vf" fmla="val 11547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50"/>
          <p:cNvSpPr/>
          <p:nvPr/>
        </p:nvSpPr>
        <p:spPr>
          <a:xfrm>
            <a:off x="523296" y="2362058"/>
            <a:ext cx="1000522" cy="904319"/>
          </a:xfrm>
          <a:prstGeom prst="hexagon">
            <a:avLst>
              <a:gd name="adj" fmla="val 25000"/>
              <a:gd name="vf" fmla="val 11547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69" name="Google Shape;669;p50"/>
          <p:cNvSpPr/>
          <p:nvPr/>
        </p:nvSpPr>
        <p:spPr>
          <a:xfrm>
            <a:off x="2832701" y="1579142"/>
            <a:ext cx="148525" cy="148525"/>
          </a:xfrm>
          <a:custGeom>
            <a:avLst/>
            <a:gdLst/>
            <a:ahLst/>
            <a:cxnLst/>
            <a:rect l="l" t="t" r="r" b="b"/>
            <a:pathLst>
              <a:path w="5941" h="5941" fill="none" extrusionOk="0">
                <a:moveTo>
                  <a:pt x="5940" y="2957"/>
                </a:moveTo>
                <a:cubicBezTo>
                  <a:pt x="5940" y="4611"/>
                  <a:pt x="4611" y="5941"/>
                  <a:pt x="2957" y="5941"/>
                </a:cubicBezTo>
                <a:cubicBezTo>
                  <a:pt x="1329" y="5941"/>
                  <a:pt x="0" y="4611"/>
                  <a:pt x="0" y="2957"/>
                </a:cubicBezTo>
                <a:cubicBezTo>
                  <a:pt x="0" y="1329"/>
                  <a:pt x="1329" y="0"/>
                  <a:pt x="2957" y="0"/>
                </a:cubicBezTo>
                <a:cubicBezTo>
                  <a:pt x="4611" y="0"/>
                  <a:pt x="5940" y="1329"/>
                  <a:pt x="5940" y="2957"/>
                </a:cubicBez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Picture 8" descr="A picture containing logo&#10;&#10;Description automatically generated">
            <a:extLst>
              <a:ext uri="{FF2B5EF4-FFF2-40B4-BE49-F238E27FC236}">
                <a16:creationId xmlns:a16="http://schemas.microsoft.com/office/drawing/2014/main" id="{D565C228-FDED-614E-9D65-C50177B2586B}"/>
              </a:ext>
            </a:extLst>
          </p:cNvPr>
          <p:cNvPicPr>
            <a:picLocks noChangeAspect="1"/>
          </p:cNvPicPr>
          <p:nvPr/>
        </p:nvPicPr>
        <p:blipFill>
          <a:blip r:embed="rId4"/>
          <a:stretch>
            <a:fillRect/>
          </a:stretch>
        </p:blipFill>
        <p:spPr>
          <a:xfrm>
            <a:off x="199925" y="4655804"/>
            <a:ext cx="1560587" cy="34919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sp>
        <p:nvSpPr>
          <p:cNvPr id="739" name="Google Shape;739;p54"/>
          <p:cNvSpPr txBox="1">
            <a:spLocks noGrp="1"/>
          </p:cNvSpPr>
          <p:nvPr>
            <p:ph type="title"/>
          </p:nvPr>
        </p:nvSpPr>
        <p:spPr>
          <a:xfrm>
            <a:off x="4007052" y="248290"/>
            <a:ext cx="4389324" cy="1715659"/>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solidFill>
                  <a:schemeClr val="bg2"/>
                </a:solidFill>
              </a:rPr>
              <a:t>¿QUE </a:t>
            </a:r>
            <a:r>
              <a:rPr lang="en"/>
              <a:t>SOLUCIONAMOS?</a:t>
            </a:r>
            <a:endParaRPr/>
          </a:p>
        </p:txBody>
      </p:sp>
      <p:sp>
        <p:nvSpPr>
          <p:cNvPr id="740" name="Google Shape;740;p54"/>
          <p:cNvSpPr txBox="1">
            <a:spLocks noGrp="1"/>
          </p:cNvSpPr>
          <p:nvPr>
            <p:ph type="body" idx="1"/>
          </p:nvPr>
        </p:nvSpPr>
        <p:spPr>
          <a:xfrm>
            <a:off x="3093816" y="2240564"/>
            <a:ext cx="5765161" cy="896100"/>
          </a:xfrm>
          <a:prstGeom prst="rect">
            <a:avLst/>
          </a:prstGeom>
        </p:spPr>
        <p:txBody>
          <a:bodyPr spcFirstLastPara="1" wrap="square" lIns="91425" tIns="91425" rIns="91425" bIns="91425" anchor="t" anchorCtr="0">
            <a:noAutofit/>
          </a:bodyPr>
          <a:lstStyle/>
          <a:p>
            <a:pPr algn="just">
              <a:buNone/>
            </a:pPr>
            <a:r>
              <a:rPr lang="es-ES_tradnl" sz="1300"/>
              <a:t>Por lo informado anteriormente, el uso de medios tradicionales en nuestro país es lo que busca un buen porcentaje de la población, pero con el apoyo de los teléfonos móviles se puede llegar a muchas personas, y se puede aprovechar el uso de los servicios de </a:t>
            </a:r>
            <a:r>
              <a:rPr lang="es-ES_tradnl" sz="1300" err="1"/>
              <a:t>Hondu</a:t>
            </a:r>
            <a:r>
              <a:rPr lang="es-ES_tradnl" sz="1300"/>
              <a:t> Remesas a través de este medio, para que la población hondureña vea los siguientes beneficios de la app:</a:t>
            </a:r>
            <a:endParaRPr lang="es-ES" sz="1300"/>
          </a:p>
          <a:p>
            <a:pPr algn="just">
              <a:buNone/>
            </a:pPr>
            <a:r>
              <a:rPr lang="es-ES_tradnl" sz="1300"/>
              <a:t>●</a:t>
            </a:r>
            <a:r>
              <a:rPr lang="es-ES_tradnl" sz="1300">
                <a:solidFill>
                  <a:schemeClr val="bg2"/>
                </a:solidFill>
              </a:rPr>
              <a:t>Facilidad de uso desde sus teléfonos.</a:t>
            </a:r>
          </a:p>
          <a:p>
            <a:pPr algn="just">
              <a:buNone/>
            </a:pPr>
            <a:r>
              <a:rPr lang="es-ES_tradnl" sz="1300">
                <a:solidFill>
                  <a:schemeClr val="bg2"/>
                </a:solidFill>
              </a:rPr>
              <a:t>●Sin necesidad de desplazarse a otros lugares.</a:t>
            </a:r>
          </a:p>
          <a:p>
            <a:pPr algn="just">
              <a:buNone/>
            </a:pPr>
            <a:r>
              <a:rPr lang="es-ES_tradnl" sz="1300">
                <a:solidFill>
                  <a:schemeClr val="bg2"/>
                </a:solidFill>
              </a:rPr>
              <a:t>●Recibir números de transacción directamente a sus teléfonos.</a:t>
            </a:r>
          </a:p>
          <a:p>
            <a:pPr algn="just">
              <a:buNone/>
            </a:pPr>
            <a:r>
              <a:rPr lang="es-ES_tradnl" sz="1300">
                <a:solidFill>
                  <a:schemeClr val="bg2"/>
                </a:solidFill>
              </a:rPr>
              <a:t>●Manejar sus fondos directamente desde su aparato móvil, para pagar otros servicios.</a:t>
            </a:r>
          </a:p>
          <a:p>
            <a:pPr algn="just">
              <a:buNone/>
            </a:pPr>
            <a:r>
              <a:rPr lang="es-ES_tradnl" sz="1300">
                <a:solidFill>
                  <a:schemeClr val="bg2"/>
                </a:solidFill>
              </a:rPr>
              <a:t>●Seguridad para realizar sus transferencias.</a:t>
            </a:r>
          </a:p>
        </p:txBody>
      </p:sp>
      <p:pic>
        <p:nvPicPr>
          <p:cNvPr id="741" name="Google Shape;741;p54"/>
          <p:cNvPicPr preferRelativeResize="0"/>
          <p:nvPr/>
        </p:nvPicPr>
        <p:blipFill rotWithShape="1">
          <a:blip r:embed="rId3">
            <a:alphaModFix/>
          </a:blip>
          <a:srcRect l="8616" t="30480" r="47908" b="13072"/>
          <a:stretch/>
        </p:blipFill>
        <p:spPr>
          <a:xfrm>
            <a:off x="179201" y="2113586"/>
            <a:ext cx="1450641" cy="1153024"/>
          </a:xfrm>
          <a:prstGeom prst="hexagon">
            <a:avLst>
              <a:gd name="adj" fmla="val 25000"/>
              <a:gd name="vf" fmla="val 115470"/>
            </a:avLst>
          </a:prstGeom>
          <a:noFill/>
          <a:ln>
            <a:noFill/>
          </a:ln>
        </p:spPr>
      </p:pic>
      <p:pic>
        <p:nvPicPr>
          <p:cNvPr id="742" name="Google Shape;742;p54"/>
          <p:cNvPicPr preferRelativeResize="0"/>
          <p:nvPr/>
        </p:nvPicPr>
        <p:blipFill rotWithShape="1">
          <a:blip r:embed="rId3">
            <a:alphaModFix/>
          </a:blip>
          <a:srcRect l="44445" t="2398" r="12077" b="41158"/>
          <a:stretch/>
        </p:blipFill>
        <p:spPr>
          <a:xfrm>
            <a:off x="1351388" y="1459167"/>
            <a:ext cx="1461424" cy="1153024"/>
          </a:xfrm>
          <a:prstGeom prst="hexagon">
            <a:avLst>
              <a:gd name="adj" fmla="val 25000"/>
              <a:gd name="vf" fmla="val 115470"/>
            </a:avLst>
          </a:prstGeom>
          <a:noFill/>
          <a:ln>
            <a:noFill/>
          </a:ln>
        </p:spPr>
      </p:pic>
      <p:sp>
        <p:nvSpPr>
          <p:cNvPr id="743" name="Google Shape;743;p54"/>
          <p:cNvSpPr/>
          <p:nvPr/>
        </p:nvSpPr>
        <p:spPr>
          <a:xfrm>
            <a:off x="1405908" y="2654062"/>
            <a:ext cx="1517043" cy="1239911"/>
          </a:xfrm>
          <a:prstGeom prst="hexagon">
            <a:avLst>
              <a:gd name="adj" fmla="val 25000"/>
              <a:gd name="vf" fmla="val 11547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44" name="Google Shape;744;p54"/>
          <p:cNvSpPr/>
          <p:nvPr/>
        </p:nvSpPr>
        <p:spPr>
          <a:xfrm>
            <a:off x="54393" y="827170"/>
            <a:ext cx="1517043" cy="1207562"/>
          </a:xfrm>
          <a:prstGeom prst="hexagon">
            <a:avLst>
              <a:gd name="adj" fmla="val 25000"/>
              <a:gd name="vf" fmla="val 11547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45" name="Google Shape;745;p54"/>
          <p:cNvSpPr/>
          <p:nvPr/>
        </p:nvSpPr>
        <p:spPr>
          <a:xfrm>
            <a:off x="2214917" y="3644805"/>
            <a:ext cx="148525" cy="148525"/>
          </a:xfrm>
          <a:custGeom>
            <a:avLst/>
            <a:gdLst/>
            <a:ahLst/>
            <a:cxnLst/>
            <a:rect l="l" t="t" r="r" b="b"/>
            <a:pathLst>
              <a:path w="5941" h="5941" fill="none" extrusionOk="0">
                <a:moveTo>
                  <a:pt x="5940" y="2957"/>
                </a:moveTo>
                <a:cubicBezTo>
                  <a:pt x="5940" y="4611"/>
                  <a:pt x="4611" y="5941"/>
                  <a:pt x="2957" y="5941"/>
                </a:cubicBezTo>
                <a:cubicBezTo>
                  <a:pt x="1329" y="5941"/>
                  <a:pt x="0" y="4611"/>
                  <a:pt x="0" y="2957"/>
                </a:cubicBezTo>
                <a:cubicBezTo>
                  <a:pt x="0" y="1329"/>
                  <a:pt x="1329" y="0"/>
                  <a:pt x="2957" y="0"/>
                </a:cubicBezTo>
                <a:cubicBezTo>
                  <a:pt x="4611" y="0"/>
                  <a:pt x="5940" y="1329"/>
                  <a:pt x="5940" y="2957"/>
                </a:cubicBez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Picture 8" descr="A picture containing logo&#10;&#10;Description automatically generated">
            <a:extLst>
              <a:ext uri="{FF2B5EF4-FFF2-40B4-BE49-F238E27FC236}">
                <a16:creationId xmlns:a16="http://schemas.microsoft.com/office/drawing/2014/main" id="{F54DF8DB-5C31-7946-AD15-79B10D52B913}"/>
              </a:ext>
            </a:extLst>
          </p:cNvPr>
          <p:cNvPicPr>
            <a:picLocks noChangeAspect="1"/>
          </p:cNvPicPr>
          <p:nvPr/>
        </p:nvPicPr>
        <p:blipFill>
          <a:blip r:embed="rId4"/>
          <a:stretch>
            <a:fillRect/>
          </a:stretch>
        </p:blipFill>
        <p:spPr>
          <a:xfrm>
            <a:off x="199925" y="4655804"/>
            <a:ext cx="1560587" cy="349192"/>
          </a:xfrm>
          <a:prstGeom prst="rect">
            <a:avLst/>
          </a:prstGeom>
        </p:spPr>
      </p:pic>
      <p:sp>
        <p:nvSpPr>
          <p:cNvPr id="10" name="CuadroTexto 9">
            <a:extLst>
              <a:ext uri="{FF2B5EF4-FFF2-40B4-BE49-F238E27FC236}">
                <a16:creationId xmlns:a16="http://schemas.microsoft.com/office/drawing/2014/main" id="{DFCB6DED-50C1-48D4-B377-BF8ADB06BE6F}"/>
              </a:ext>
            </a:extLst>
          </p:cNvPr>
          <p:cNvSpPr txBox="1"/>
          <p:nvPr/>
        </p:nvSpPr>
        <p:spPr>
          <a:xfrm>
            <a:off x="3200400" y="2343150"/>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s-E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46"/>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solidFill>
                  <a:schemeClr val="dk2"/>
                </a:solidFill>
              </a:rPr>
              <a:t>TAMAÑO </a:t>
            </a:r>
            <a:r>
              <a:rPr lang="en">
                <a:solidFill>
                  <a:schemeClr val="dk1"/>
                </a:solidFill>
              </a:rPr>
              <a:t>DEL MERCADO</a:t>
            </a:r>
            <a:endParaRPr>
              <a:solidFill>
                <a:schemeClr val="dk1"/>
              </a:solidFill>
            </a:endParaRPr>
          </a:p>
        </p:txBody>
      </p:sp>
      <p:sp>
        <p:nvSpPr>
          <p:cNvPr id="560" name="Google Shape;560;p46"/>
          <p:cNvSpPr txBox="1">
            <a:spLocks noGrp="1"/>
          </p:cNvSpPr>
          <p:nvPr>
            <p:ph type="subTitle" idx="1"/>
          </p:nvPr>
        </p:nvSpPr>
        <p:spPr>
          <a:xfrm>
            <a:off x="3480469" y="1528270"/>
            <a:ext cx="2133890" cy="454500"/>
          </a:xfrm>
          <a:prstGeom prst="rect">
            <a:avLst/>
          </a:prstGeom>
        </p:spPr>
        <p:txBody>
          <a:bodyPr spcFirstLastPara="1" wrap="square" lIns="91425" tIns="91425" rIns="91425" bIns="91425" anchor="t" anchorCtr="0">
            <a:noAutofit/>
          </a:bodyPr>
          <a:lstStyle/>
          <a:p>
            <a:pPr marL="0" indent="0">
              <a:spcAft>
                <a:spcPts val="1200"/>
              </a:spcAft>
            </a:pPr>
            <a:r>
              <a:rPr lang="en" sz="1400"/>
              <a:t>Remesas </a:t>
            </a:r>
            <a:r>
              <a:rPr lang="en" sz="1400" err="1"/>
              <a:t>Enviadas</a:t>
            </a:r>
            <a:endParaRPr lang="es-ES" sz="1400" err="1"/>
          </a:p>
        </p:txBody>
      </p:sp>
      <p:sp>
        <p:nvSpPr>
          <p:cNvPr id="561" name="Google Shape;561;p46"/>
          <p:cNvSpPr txBox="1">
            <a:spLocks noGrp="1"/>
          </p:cNvSpPr>
          <p:nvPr>
            <p:ph type="subTitle" idx="2"/>
          </p:nvPr>
        </p:nvSpPr>
        <p:spPr>
          <a:xfrm>
            <a:off x="6204330" y="1479529"/>
            <a:ext cx="3396870" cy="454500"/>
          </a:xfrm>
          <a:prstGeom prst="rect">
            <a:avLst/>
          </a:prstGeom>
        </p:spPr>
        <p:txBody>
          <a:bodyPr spcFirstLastPara="1" wrap="square" lIns="91425" tIns="91425" rIns="91425" bIns="91425" anchor="t" anchorCtr="0">
            <a:noAutofit/>
          </a:bodyPr>
          <a:lstStyle/>
          <a:p>
            <a:pPr marL="0" indent="0">
              <a:spcAft>
                <a:spcPts val="1200"/>
              </a:spcAft>
            </a:pPr>
            <a:r>
              <a:rPr lang="en" sz="1400" err="1"/>
              <a:t>Cantidad</a:t>
            </a:r>
            <a:r>
              <a:rPr lang="en" sz="1400"/>
              <a:t> de Remesas</a:t>
            </a:r>
            <a:endParaRPr sz="1400"/>
          </a:p>
        </p:txBody>
      </p:sp>
      <p:sp>
        <p:nvSpPr>
          <p:cNvPr id="562" name="Google Shape;562;p46"/>
          <p:cNvSpPr txBox="1">
            <a:spLocks noGrp="1"/>
          </p:cNvSpPr>
          <p:nvPr>
            <p:ph type="subTitle" idx="3"/>
          </p:nvPr>
        </p:nvSpPr>
        <p:spPr>
          <a:xfrm>
            <a:off x="3480468" y="2933682"/>
            <a:ext cx="2080081" cy="454500"/>
          </a:xfrm>
          <a:prstGeom prst="rect">
            <a:avLst/>
          </a:prstGeom>
        </p:spPr>
        <p:txBody>
          <a:bodyPr spcFirstLastPara="1" wrap="square" lIns="91425" tIns="91425" rIns="91425" bIns="91425" anchor="t" anchorCtr="0">
            <a:noAutofit/>
          </a:bodyPr>
          <a:lstStyle/>
          <a:p>
            <a:pPr marL="0" indent="0">
              <a:spcAft>
                <a:spcPts val="1200"/>
              </a:spcAft>
            </a:pPr>
            <a:r>
              <a:rPr lang="en" sz="1400" err="1"/>
              <a:t>Segmentación</a:t>
            </a:r>
            <a:r>
              <a:rPr lang="en" sz="1600"/>
              <a:t> </a:t>
            </a:r>
            <a:endParaRPr lang="es-ES" sz="1600"/>
          </a:p>
        </p:txBody>
      </p:sp>
      <p:sp>
        <p:nvSpPr>
          <p:cNvPr id="563" name="Google Shape;563;p46"/>
          <p:cNvSpPr txBox="1">
            <a:spLocks noGrp="1"/>
          </p:cNvSpPr>
          <p:nvPr>
            <p:ph type="subTitle" idx="4"/>
          </p:nvPr>
        </p:nvSpPr>
        <p:spPr>
          <a:xfrm>
            <a:off x="6271425" y="2927212"/>
            <a:ext cx="2450346" cy="454500"/>
          </a:xfrm>
          <a:prstGeom prst="rect">
            <a:avLst/>
          </a:prstGeom>
        </p:spPr>
        <p:txBody>
          <a:bodyPr spcFirstLastPara="1" wrap="square" lIns="91425" tIns="91425" rIns="91425" bIns="91425" anchor="t" anchorCtr="0">
            <a:noAutofit/>
          </a:bodyPr>
          <a:lstStyle/>
          <a:p>
            <a:pPr marL="0" indent="0">
              <a:spcAft>
                <a:spcPts val="1200"/>
              </a:spcAft>
            </a:pPr>
            <a:r>
              <a:rPr lang="en" sz="1400"/>
              <a:t>Puntos de </a:t>
            </a:r>
            <a:r>
              <a:rPr lang="en" sz="1400" err="1"/>
              <a:t>servicios</a:t>
            </a:r>
            <a:endParaRPr lang="es-ES" sz="1400" err="1"/>
          </a:p>
        </p:txBody>
      </p:sp>
      <p:sp>
        <p:nvSpPr>
          <p:cNvPr id="564" name="Google Shape;564;p46"/>
          <p:cNvSpPr txBox="1">
            <a:spLocks noGrp="1"/>
          </p:cNvSpPr>
          <p:nvPr>
            <p:ph type="subTitle" idx="5"/>
          </p:nvPr>
        </p:nvSpPr>
        <p:spPr>
          <a:xfrm>
            <a:off x="3480469" y="1919004"/>
            <a:ext cx="1913400" cy="1029300"/>
          </a:xfrm>
          <a:prstGeom prst="rect">
            <a:avLst/>
          </a:prstGeom>
        </p:spPr>
        <p:txBody>
          <a:bodyPr spcFirstLastPara="1" wrap="square" lIns="91425" tIns="91425" rIns="91425" bIns="91425" anchor="t" anchorCtr="0">
            <a:noAutofit/>
          </a:bodyPr>
          <a:lstStyle/>
          <a:p>
            <a:pPr marL="0" indent="0" algn="just">
              <a:buSzPts val="1100"/>
            </a:pPr>
            <a:r>
              <a:rPr lang="es-ES" sz="1100"/>
              <a:t>El tamaño de enviadas a Honduras en el 2020 sumó a 5.736.6 de dólares, representado un 20% en el PIB</a:t>
            </a:r>
            <a:endParaRPr lang="es-ES"/>
          </a:p>
        </p:txBody>
      </p:sp>
      <p:sp>
        <p:nvSpPr>
          <p:cNvPr id="565" name="Google Shape;565;p46"/>
          <p:cNvSpPr txBox="1">
            <a:spLocks noGrp="1"/>
          </p:cNvSpPr>
          <p:nvPr>
            <p:ph type="subTitle" idx="6"/>
          </p:nvPr>
        </p:nvSpPr>
        <p:spPr>
          <a:xfrm>
            <a:off x="6271425" y="1912534"/>
            <a:ext cx="2450346" cy="1029300"/>
          </a:xfrm>
          <a:prstGeom prst="rect">
            <a:avLst/>
          </a:prstGeom>
        </p:spPr>
        <p:txBody>
          <a:bodyPr spcFirstLastPara="1" wrap="square" lIns="91425" tIns="91425" rIns="91425" bIns="91425" anchor="t" anchorCtr="0">
            <a:noAutofit/>
          </a:bodyPr>
          <a:lstStyle/>
          <a:p>
            <a:pPr marL="0" indent="0" algn="just">
              <a:buSzPts val="1100"/>
            </a:pPr>
            <a:r>
              <a:rPr lang="es-ES" sz="1200"/>
              <a:t>Se estima que 1 persona por cada 6 se beneficia de remesas internacionales</a:t>
            </a:r>
          </a:p>
        </p:txBody>
      </p:sp>
      <p:sp>
        <p:nvSpPr>
          <p:cNvPr id="566" name="Google Shape;566;p46"/>
          <p:cNvSpPr txBox="1">
            <a:spLocks noGrp="1"/>
          </p:cNvSpPr>
          <p:nvPr>
            <p:ph type="subTitle" idx="7"/>
          </p:nvPr>
        </p:nvSpPr>
        <p:spPr>
          <a:xfrm>
            <a:off x="3491252" y="3310787"/>
            <a:ext cx="1913400" cy="1223394"/>
          </a:xfrm>
          <a:prstGeom prst="rect">
            <a:avLst/>
          </a:prstGeom>
        </p:spPr>
        <p:txBody>
          <a:bodyPr spcFirstLastPara="1" wrap="square" lIns="91425" tIns="91425" rIns="91425" bIns="91425" anchor="t" anchorCtr="0">
            <a:noAutofit/>
          </a:bodyPr>
          <a:lstStyle/>
          <a:p>
            <a:pPr marL="0" indent="0" algn="just">
              <a:buSzPts val="1100"/>
            </a:pPr>
            <a:r>
              <a:rPr lang="es-ES" sz="1100"/>
              <a:t>Según datos del BCH las personas que más reciben remesas es: las madres representan el 38.5%, los hermanos el 16.1%, conyugue 12.9 %e hijos 12.5%</a:t>
            </a:r>
            <a:endParaRPr lang="es-ES"/>
          </a:p>
        </p:txBody>
      </p:sp>
      <p:sp>
        <p:nvSpPr>
          <p:cNvPr id="567" name="Google Shape;567;p46"/>
          <p:cNvSpPr txBox="1">
            <a:spLocks noGrp="1"/>
          </p:cNvSpPr>
          <p:nvPr>
            <p:ph type="subTitle" idx="8"/>
          </p:nvPr>
        </p:nvSpPr>
        <p:spPr>
          <a:xfrm>
            <a:off x="6271425" y="3315100"/>
            <a:ext cx="1913400" cy="1029300"/>
          </a:xfrm>
          <a:prstGeom prst="rect">
            <a:avLst/>
          </a:prstGeom>
        </p:spPr>
        <p:txBody>
          <a:bodyPr spcFirstLastPara="1" wrap="square" lIns="91425" tIns="91425" rIns="91425" bIns="91425" anchor="t" anchorCtr="0">
            <a:noAutofit/>
          </a:bodyPr>
          <a:lstStyle/>
          <a:p>
            <a:pPr marL="0" indent="0" algn="just">
              <a:buSzPts val="1100"/>
            </a:pPr>
            <a:r>
              <a:rPr lang="es-ES" sz="1100"/>
              <a:t>La mayor concentración de servicios se encuentra en los departamentos de Cortés: 25.6 % y en Francisco Morazán: 23.3% el resto del país : 47.3%</a:t>
            </a:r>
            <a:endParaRPr lang="es-ES"/>
          </a:p>
        </p:txBody>
      </p:sp>
      <p:sp>
        <p:nvSpPr>
          <p:cNvPr id="568" name="Google Shape;568;p46"/>
          <p:cNvSpPr txBox="1">
            <a:spLocks noGrp="1"/>
          </p:cNvSpPr>
          <p:nvPr>
            <p:ph type="title" idx="9"/>
          </p:nvPr>
        </p:nvSpPr>
        <p:spPr>
          <a:xfrm>
            <a:off x="2617341" y="1528270"/>
            <a:ext cx="872700" cy="411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O1</a:t>
            </a:r>
            <a:endParaRPr/>
          </a:p>
        </p:txBody>
      </p:sp>
      <p:sp>
        <p:nvSpPr>
          <p:cNvPr id="569" name="Google Shape;569;p46"/>
          <p:cNvSpPr txBox="1">
            <a:spLocks noGrp="1"/>
          </p:cNvSpPr>
          <p:nvPr>
            <p:ph type="title" idx="13"/>
          </p:nvPr>
        </p:nvSpPr>
        <p:spPr>
          <a:xfrm>
            <a:off x="5404122" y="1521800"/>
            <a:ext cx="872700" cy="411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570" name="Google Shape;570;p46"/>
          <p:cNvSpPr txBox="1">
            <a:spLocks noGrp="1"/>
          </p:cNvSpPr>
          <p:nvPr>
            <p:ph type="title" idx="14"/>
          </p:nvPr>
        </p:nvSpPr>
        <p:spPr>
          <a:xfrm>
            <a:off x="2617341" y="2933682"/>
            <a:ext cx="872700" cy="411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571" name="Google Shape;571;p46"/>
          <p:cNvSpPr txBox="1">
            <a:spLocks noGrp="1"/>
          </p:cNvSpPr>
          <p:nvPr>
            <p:ph type="title" idx="15"/>
          </p:nvPr>
        </p:nvSpPr>
        <p:spPr>
          <a:xfrm>
            <a:off x="5404122" y="2927212"/>
            <a:ext cx="872700" cy="411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572" name="Google Shape;572;p46"/>
          <p:cNvSpPr/>
          <p:nvPr/>
        </p:nvSpPr>
        <p:spPr>
          <a:xfrm>
            <a:off x="-1244700" y="548640"/>
            <a:ext cx="2217300" cy="2004300"/>
          </a:xfrm>
          <a:prstGeom prst="hexagon">
            <a:avLst>
              <a:gd name="adj" fmla="val 25000"/>
              <a:gd name="vf" fmla="val 115470"/>
            </a:avLst>
          </a:pr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6"/>
          <p:cNvSpPr/>
          <p:nvPr/>
        </p:nvSpPr>
        <p:spPr>
          <a:xfrm>
            <a:off x="528518" y="1582425"/>
            <a:ext cx="2217300" cy="2004300"/>
          </a:xfrm>
          <a:prstGeom prst="hexagon">
            <a:avLst>
              <a:gd name="adj" fmla="val 25000"/>
              <a:gd name="vf" fmla="val 11547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6"/>
          <p:cNvSpPr/>
          <p:nvPr/>
        </p:nvSpPr>
        <p:spPr>
          <a:xfrm>
            <a:off x="-1244700" y="2614102"/>
            <a:ext cx="2217300" cy="2004300"/>
          </a:xfrm>
          <a:prstGeom prst="hexagon">
            <a:avLst>
              <a:gd name="adj" fmla="val 25000"/>
              <a:gd name="vf" fmla="val 115470"/>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575" name="Google Shape;575;p46"/>
          <p:cNvGrpSpPr/>
          <p:nvPr/>
        </p:nvGrpSpPr>
        <p:grpSpPr>
          <a:xfrm>
            <a:off x="1752325" y="4140525"/>
            <a:ext cx="919525" cy="280075"/>
            <a:chOff x="3021700" y="595375"/>
            <a:chExt cx="919525" cy="280075"/>
          </a:xfrm>
        </p:grpSpPr>
        <p:sp>
          <p:nvSpPr>
            <p:cNvPr id="576" name="Google Shape;576;p46"/>
            <p:cNvSpPr/>
            <p:nvPr/>
          </p:nvSpPr>
          <p:spPr>
            <a:xfrm>
              <a:off x="3021700" y="595375"/>
              <a:ext cx="130900" cy="150550"/>
            </a:xfrm>
            <a:custGeom>
              <a:avLst/>
              <a:gdLst/>
              <a:ahLst/>
              <a:cxnLst/>
              <a:rect l="l" t="t" r="r" b="b"/>
              <a:pathLst>
                <a:path w="5236" h="6022" extrusionOk="0">
                  <a:moveTo>
                    <a:pt x="2632" y="0"/>
                  </a:moveTo>
                  <a:lnTo>
                    <a:pt x="1" y="1519"/>
                  </a:lnTo>
                  <a:lnTo>
                    <a:pt x="1" y="4530"/>
                  </a:lnTo>
                  <a:lnTo>
                    <a:pt x="2632" y="6022"/>
                  </a:lnTo>
                  <a:lnTo>
                    <a:pt x="5235" y="4530"/>
                  </a:lnTo>
                  <a:lnTo>
                    <a:pt x="5235" y="1519"/>
                  </a:lnTo>
                  <a:lnTo>
                    <a:pt x="26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6"/>
            <p:cNvSpPr/>
            <p:nvPr/>
          </p:nvSpPr>
          <p:spPr>
            <a:xfrm>
              <a:off x="3179700" y="595375"/>
              <a:ext cx="130225" cy="150550"/>
            </a:xfrm>
            <a:custGeom>
              <a:avLst/>
              <a:gdLst/>
              <a:ahLst/>
              <a:cxnLst/>
              <a:rect l="l" t="t" r="r" b="b"/>
              <a:pathLst>
                <a:path w="5209" h="6022" extrusionOk="0">
                  <a:moveTo>
                    <a:pt x="2604" y="0"/>
                  </a:moveTo>
                  <a:lnTo>
                    <a:pt x="0" y="1519"/>
                  </a:lnTo>
                  <a:lnTo>
                    <a:pt x="0" y="4530"/>
                  </a:lnTo>
                  <a:lnTo>
                    <a:pt x="2604" y="6022"/>
                  </a:lnTo>
                  <a:lnTo>
                    <a:pt x="5208" y="4530"/>
                  </a:lnTo>
                  <a:lnTo>
                    <a:pt x="5208" y="1519"/>
                  </a:lnTo>
                  <a:lnTo>
                    <a:pt x="26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6"/>
            <p:cNvSpPr/>
            <p:nvPr/>
          </p:nvSpPr>
          <p:spPr>
            <a:xfrm>
              <a:off x="3337700" y="595375"/>
              <a:ext cx="130200" cy="150550"/>
            </a:xfrm>
            <a:custGeom>
              <a:avLst/>
              <a:gdLst/>
              <a:ahLst/>
              <a:cxnLst/>
              <a:rect l="l" t="t" r="r" b="b"/>
              <a:pathLst>
                <a:path w="5208" h="6022" extrusionOk="0">
                  <a:moveTo>
                    <a:pt x="2604" y="0"/>
                  </a:moveTo>
                  <a:lnTo>
                    <a:pt x="0" y="1519"/>
                  </a:lnTo>
                  <a:lnTo>
                    <a:pt x="0" y="4530"/>
                  </a:lnTo>
                  <a:lnTo>
                    <a:pt x="2604" y="6022"/>
                  </a:lnTo>
                  <a:lnTo>
                    <a:pt x="5208" y="4530"/>
                  </a:lnTo>
                  <a:lnTo>
                    <a:pt x="5208" y="1519"/>
                  </a:lnTo>
                  <a:lnTo>
                    <a:pt x="26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6"/>
            <p:cNvSpPr/>
            <p:nvPr/>
          </p:nvSpPr>
          <p:spPr>
            <a:xfrm>
              <a:off x="3495000" y="595375"/>
              <a:ext cx="130900" cy="150550"/>
            </a:xfrm>
            <a:custGeom>
              <a:avLst/>
              <a:gdLst/>
              <a:ahLst/>
              <a:cxnLst/>
              <a:rect l="l" t="t" r="r" b="b"/>
              <a:pathLst>
                <a:path w="5236" h="6022" extrusionOk="0">
                  <a:moveTo>
                    <a:pt x="2605" y="0"/>
                  </a:moveTo>
                  <a:lnTo>
                    <a:pt x="1" y="1519"/>
                  </a:lnTo>
                  <a:lnTo>
                    <a:pt x="1" y="4530"/>
                  </a:lnTo>
                  <a:lnTo>
                    <a:pt x="2605" y="6022"/>
                  </a:lnTo>
                  <a:lnTo>
                    <a:pt x="5236" y="4530"/>
                  </a:lnTo>
                  <a:lnTo>
                    <a:pt x="5236" y="1519"/>
                  </a:lnTo>
                  <a:lnTo>
                    <a:pt x="26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6"/>
            <p:cNvSpPr/>
            <p:nvPr/>
          </p:nvSpPr>
          <p:spPr>
            <a:xfrm>
              <a:off x="3653000" y="595375"/>
              <a:ext cx="130225" cy="150550"/>
            </a:xfrm>
            <a:custGeom>
              <a:avLst/>
              <a:gdLst/>
              <a:ahLst/>
              <a:cxnLst/>
              <a:rect l="l" t="t" r="r" b="b"/>
              <a:pathLst>
                <a:path w="5209" h="6022" extrusionOk="0">
                  <a:moveTo>
                    <a:pt x="2605" y="0"/>
                  </a:moveTo>
                  <a:lnTo>
                    <a:pt x="1" y="1519"/>
                  </a:lnTo>
                  <a:lnTo>
                    <a:pt x="1" y="4530"/>
                  </a:lnTo>
                  <a:lnTo>
                    <a:pt x="2605" y="6022"/>
                  </a:lnTo>
                  <a:lnTo>
                    <a:pt x="5209" y="4530"/>
                  </a:lnTo>
                  <a:lnTo>
                    <a:pt x="5209" y="1519"/>
                  </a:lnTo>
                  <a:lnTo>
                    <a:pt x="26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6"/>
            <p:cNvSpPr/>
            <p:nvPr/>
          </p:nvSpPr>
          <p:spPr>
            <a:xfrm>
              <a:off x="3810325" y="595375"/>
              <a:ext cx="130900" cy="150550"/>
            </a:xfrm>
            <a:custGeom>
              <a:avLst/>
              <a:gdLst/>
              <a:ahLst/>
              <a:cxnLst/>
              <a:rect l="l" t="t" r="r" b="b"/>
              <a:pathLst>
                <a:path w="5236" h="6022" extrusionOk="0">
                  <a:moveTo>
                    <a:pt x="2632" y="0"/>
                  </a:moveTo>
                  <a:lnTo>
                    <a:pt x="1" y="1519"/>
                  </a:lnTo>
                  <a:lnTo>
                    <a:pt x="1" y="4530"/>
                  </a:lnTo>
                  <a:lnTo>
                    <a:pt x="2632" y="6022"/>
                  </a:lnTo>
                  <a:lnTo>
                    <a:pt x="5235" y="4530"/>
                  </a:lnTo>
                  <a:lnTo>
                    <a:pt x="5235" y="1519"/>
                  </a:lnTo>
                  <a:lnTo>
                    <a:pt x="26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6"/>
            <p:cNvSpPr/>
            <p:nvPr/>
          </p:nvSpPr>
          <p:spPr>
            <a:xfrm>
              <a:off x="3101025" y="724200"/>
              <a:ext cx="130225" cy="151250"/>
            </a:xfrm>
            <a:custGeom>
              <a:avLst/>
              <a:gdLst/>
              <a:ahLst/>
              <a:cxnLst/>
              <a:rect l="l" t="t" r="r" b="b"/>
              <a:pathLst>
                <a:path w="5209" h="6050" extrusionOk="0">
                  <a:moveTo>
                    <a:pt x="2605" y="1"/>
                  </a:moveTo>
                  <a:lnTo>
                    <a:pt x="1" y="1519"/>
                  </a:lnTo>
                  <a:lnTo>
                    <a:pt x="1" y="4530"/>
                  </a:lnTo>
                  <a:lnTo>
                    <a:pt x="2605" y="6049"/>
                  </a:lnTo>
                  <a:lnTo>
                    <a:pt x="5209" y="4530"/>
                  </a:lnTo>
                  <a:lnTo>
                    <a:pt x="5209" y="1519"/>
                  </a:lnTo>
                  <a:lnTo>
                    <a:pt x="26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6"/>
            <p:cNvSpPr/>
            <p:nvPr/>
          </p:nvSpPr>
          <p:spPr>
            <a:xfrm>
              <a:off x="3258350" y="724200"/>
              <a:ext cx="130900" cy="151250"/>
            </a:xfrm>
            <a:custGeom>
              <a:avLst/>
              <a:gdLst/>
              <a:ahLst/>
              <a:cxnLst/>
              <a:rect l="l" t="t" r="r" b="b"/>
              <a:pathLst>
                <a:path w="5236" h="6050" extrusionOk="0">
                  <a:moveTo>
                    <a:pt x="2632" y="1"/>
                  </a:moveTo>
                  <a:lnTo>
                    <a:pt x="1" y="1519"/>
                  </a:lnTo>
                  <a:lnTo>
                    <a:pt x="1" y="4530"/>
                  </a:lnTo>
                  <a:lnTo>
                    <a:pt x="2632" y="6049"/>
                  </a:lnTo>
                  <a:lnTo>
                    <a:pt x="5236" y="4530"/>
                  </a:lnTo>
                  <a:lnTo>
                    <a:pt x="5236" y="1519"/>
                  </a:lnTo>
                  <a:lnTo>
                    <a:pt x="26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6"/>
            <p:cNvSpPr/>
            <p:nvPr/>
          </p:nvSpPr>
          <p:spPr>
            <a:xfrm>
              <a:off x="3416350" y="724200"/>
              <a:ext cx="130225" cy="151250"/>
            </a:xfrm>
            <a:custGeom>
              <a:avLst/>
              <a:gdLst/>
              <a:ahLst/>
              <a:cxnLst/>
              <a:rect l="l" t="t" r="r" b="b"/>
              <a:pathLst>
                <a:path w="5209" h="6050" extrusionOk="0">
                  <a:moveTo>
                    <a:pt x="2604" y="1"/>
                  </a:moveTo>
                  <a:lnTo>
                    <a:pt x="1" y="1519"/>
                  </a:lnTo>
                  <a:lnTo>
                    <a:pt x="1" y="4530"/>
                  </a:lnTo>
                  <a:lnTo>
                    <a:pt x="2604" y="6049"/>
                  </a:lnTo>
                  <a:lnTo>
                    <a:pt x="5208" y="4530"/>
                  </a:lnTo>
                  <a:lnTo>
                    <a:pt x="5208" y="1519"/>
                  </a:lnTo>
                  <a:lnTo>
                    <a:pt x="26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6"/>
            <p:cNvSpPr/>
            <p:nvPr/>
          </p:nvSpPr>
          <p:spPr>
            <a:xfrm>
              <a:off x="3573675" y="724200"/>
              <a:ext cx="130900" cy="151250"/>
            </a:xfrm>
            <a:custGeom>
              <a:avLst/>
              <a:gdLst/>
              <a:ahLst/>
              <a:cxnLst/>
              <a:rect l="l" t="t" r="r" b="b"/>
              <a:pathLst>
                <a:path w="5236" h="6050" extrusionOk="0">
                  <a:moveTo>
                    <a:pt x="2631" y="1"/>
                  </a:moveTo>
                  <a:lnTo>
                    <a:pt x="0" y="1519"/>
                  </a:lnTo>
                  <a:lnTo>
                    <a:pt x="0" y="4530"/>
                  </a:lnTo>
                  <a:lnTo>
                    <a:pt x="2631" y="6049"/>
                  </a:lnTo>
                  <a:lnTo>
                    <a:pt x="5235" y="4530"/>
                  </a:lnTo>
                  <a:lnTo>
                    <a:pt x="5235" y="1519"/>
                  </a:lnTo>
                  <a:lnTo>
                    <a:pt x="263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6"/>
            <p:cNvSpPr/>
            <p:nvPr/>
          </p:nvSpPr>
          <p:spPr>
            <a:xfrm>
              <a:off x="3731675" y="724200"/>
              <a:ext cx="130900" cy="151250"/>
            </a:xfrm>
            <a:custGeom>
              <a:avLst/>
              <a:gdLst/>
              <a:ahLst/>
              <a:cxnLst/>
              <a:rect l="l" t="t" r="r" b="b"/>
              <a:pathLst>
                <a:path w="5236" h="6050" extrusionOk="0">
                  <a:moveTo>
                    <a:pt x="2604" y="1"/>
                  </a:moveTo>
                  <a:lnTo>
                    <a:pt x="0" y="1519"/>
                  </a:lnTo>
                  <a:lnTo>
                    <a:pt x="0" y="4530"/>
                  </a:lnTo>
                  <a:lnTo>
                    <a:pt x="2604" y="6049"/>
                  </a:lnTo>
                  <a:lnTo>
                    <a:pt x="5235" y="4530"/>
                  </a:lnTo>
                  <a:lnTo>
                    <a:pt x="5235" y="1519"/>
                  </a:lnTo>
                  <a:lnTo>
                    <a:pt x="26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7" name="Google Shape;587;p46"/>
          <p:cNvSpPr/>
          <p:nvPr/>
        </p:nvSpPr>
        <p:spPr>
          <a:xfrm>
            <a:off x="5560550" y="4706100"/>
            <a:ext cx="148525" cy="148525"/>
          </a:xfrm>
          <a:custGeom>
            <a:avLst/>
            <a:gdLst/>
            <a:ahLst/>
            <a:cxnLst/>
            <a:rect l="l" t="t" r="r" b="b"/>
            <a:pathLst>
              <a:path w="5941" h="5941" fill="none" extrusionOk="0">
                <a:moveTo>
                  <a:pt x="5940" y="2957"/>
                </a:moveTo>
                <a:cubicBezTo>
                  <a:pt x="5940" y="4611"/>
                  <a:pt x="4611" y="5941"/>
                  <a:pt x="2957" y="5941"/>
                </a:cubicBezTo>
                <a:cubicBezTo>
                  <a:pt x="1329" y="5941"/>
                  <a:pt x="0" y="4611"/>
                  <a:pt x="0" y="2957"/>
                </a:cubicBezTo>
                <a:cubicBezTo>
                  <a:pt x="0" y="1329"/>
                  <a:pt x="1329" y="0"/>
                  <a:pt x="2957" y="0"/>
                </a:cubicBezTo>
                <a:cubicBezTo>
                  <a:pt x="4611" y="0"/>
                  <a:pt x="5940" y="1329"/>
                  <a:pt x="5940" y="2957"/>
                </a:cubicBez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6"/>
          <p:cNvSpPr/>
          <p:nvPr/>
        </p:nvSpPr>
        <p:spPr>
          <a:xfrm>
            <a:off x="1997425" y="716800"/>
            <a:ext cx="148525" cy="148525"/>
          </a:xfrm>
          <a:custGeom>
            <a:avLst/>
            <a:gdLst/>
            <a:ahLst/>
            <a:cxnLst/>
            <a:rect l="l" t="t" r="r" b="b"/>
            <a:pathLst>
              <a:path w="5941" h="5941" fill="none" extrusionOk="0">
                <a:moveTo>
                  <a:pt x="5940" y="2957"/>
                </a:moveTo>
                <a:cubicBezTo>
                  <a:pt x="5940" y="4611"/>
                  <a:pt x="4611" y="5941"/>
                  <a:pt x="2957" y="5941"/>
                </a:cubicBezTo>
                <a:cubicBezTo>
                  <a:pt x="1329" y="5941"/>
                  <a:pt x="0" y="4611"/>
                  <a:pt x="0" y="2957"/>
                </a:cubicBezTo>
                <a:cubicBezTo>
                  <a:pt x="0" y="1329"/>
                  <a:pt x="1329" y="0"/>
                  <a:pt x="2957" y="0"/>
                </a:cubicBezTo>
                <a:cubicBezTo>
                  <a:pt x="4611" y="0"/>
                  <a:pt x="5940" y="1329"/>
                  <a:pt x="5940" y="2957"/>
                </a:cubicBez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6"/>
          <p:cNvSpPr/>
          <p:nvPr/>
        </p:nvSpPr>
        <p:spPr>
          <a:xfrm>
            <a:off x="8504800" y="1232575"/>
            <a:ext cx="148525" cy="148525"/>
          </a:xfrm>
          <a:custGeom>
            <a:avLst/>
            <a:gdLst/>
            <a:ahLst/>
            <a:cxnLst/>
            <a:rect l="l" t="t" r="r" b="b"/>
            <a:pathLst>
              <a:path w="5941" h="5941" fill="none" extrusionOk="0">
                <a:moveTo>
                  <a:pt x="5940" y="2957"/>
                </a:moveTo>
                <a:cubicBezTo>
                  <a:pt x="5940" y="4611"/>
                  <a:pt x="4611" y="5941"/>
                  <a:pt x="2957" y="5941"/>
                </a:cubicBezTo>
                <a:cubicBezTo>
                  <a:pt x="1329" y="5941"/>
                  <a:pt x="0" y="4611"/>
                  <a:pt x="0" y="2957"/>
                </a:cubicBezTo>
                <a:cubicBezTo>
                  <a:pt x="0" y="1329"/>
                  <a:pt x="1329" y="0"/>
                  <a:pt x="2957" y="0"/>
                </a:cubicBezTo>
                <a:cubicBezTo>
                  <a:pt x="4611" y="0"/>
                  <a:pt x="5940" y="1329"/>
                  <a:pt x="5940" y="2957"/>
                </a:cubicBez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3" name="Picture 32" descr="A picture containing logo&#10;&#10;Description automatically generated">
            <a:extLst>
              <a:ext uri="{FF2B5EF4-FFF2-40B4-BE49-F238E27FC236}">
                <a16:creationId xmlns:a16="http://schemas.microsoft.com/office/drawing/2014/main" id="{76A784A3-2217-1B45-9CD1-1C116E9C23D9}"/>
              </a:ext>
            </a:extLst>
          </p:cNvPr>
          <p:cNvPicPr>
            <a:picLocks noChangeAspect="1"/>
          </p:cNvPicPr>
          <p:nvPr/>
        </p:nvPicPr>
        <p:blipFill>
          <a:blip r:embed="rId3"/>
          <a:stretch>
            <a:fillRect/>
          </a:stretch>
        </p:blipFill>
        <p:spPr>
          <a:xfrm>
            <a:off x="199925" y="4655804"/>
            <a:ext cx="1560587" cy="349192"/>
          </a:xfrm>
          <a:prstGeom prst="rect">
            <a:avLst/>
          </a:prstGeom>
        </p:spPr>
      </p:pic>
    </p:spTree>
  </p:cSld>
  <p:clrMapOvr>
    <a:masterClrMapping/>
  </p:clrMapOvr>
</p:sld>
</file>

<file path=ppt/theme/theme1.xml><?xml version="1.0" encoding="utf-8"?>
<a:theme xmlns:a="http://schemas.openxmlformats.org/drawingml/2006/main" name="Leadership Training Event for Business by Slidesgo">
  <a:themeElements>
    <a:clrScheme name="Simple Light">
      <a:dk1>
        <a:srgbClr val="22467A"/>
      </a:dk1>
      <a:lt1>
        <a:srgbClr val="FFFFFF"/>
      </a:lt1>
      <a:dk2>
        <a:srgbClr val="FF854A"/>
      </a:dk2>
      <a:lt2>
        <a:srgbClr val="CCCCCC"/>
      </a:lt2>
      <a:accent1>
        <a:srgbClr val="FFFFFF"/>
      </a:accent1>
      <a:accent2>
        <a:srgbClr val="FFFFFF"/>
      </a:accent2>
      <a:accent3>
        <a:srgbClr val="FFFFFF"/>
      </a:accent3>
      <a:accent4>
        <a:srgbClr val="FFFFFF"/>
      </a:accent4>
      <a:accent5>
        <a:srgbClr val="FFFFFF"/>
      </a:accent5>
      <a:accent6>
        <a:srgbClr val="FFFFFF"/>
      </a:accent6>
      <a:hlink>
        <a:srgbClr val="22467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16</Slides>
  <Notes>16</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Leadership Training Event for Business by Slidesgo</vt:lpstr>
      <vt:lpstr>HONDU</vt:lpstr>
      <vt:lpstr>¿QUE ES?</vt:lpstr>
      <vt:lpstr>PESTEL</vt:lpstr>
      <vt:lpstr>PESTEL</vt:lpstr>
      <vt:lpstr>PESTEL</vt:lpstr>
      <vt:lpstr>PESTEL</vt:lpstr>
      <vt:lpstr>CONTEXTO DEL  MERCADO</vt:lpstr>
      <vt:lpstr>¿QUE SOLUCIONAMOS?</vt:lpstr>
      <vt:lpstr>TAMAÑO DEL MERCADO</vt:lpstr>
      <vt:lpstr>PERFIL DEL  CLIENTE</vt:lpstr>
      <vt:lpstr>PROPUESTA  DE VALOR</vt:lpstr>
      <vt:lpstr>COMO FUNCIONA</vt:lpstr>
      <vt:lpstr>MATRIZ FODA</vt:lpstr>
      <vt:lpstr>PowerPoint Presentation</vt:lpstr>
      <vt:lpstr>CONCLUSIONES</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LEADER  TRAINING EVENT</dc:title>
  <dc:creator>Jose Murillo</dc:creator>
  <cp:revision>2</cp:revision>
  <dcterms:modified xsi:type="dcterms:W3CDTF">2022-05-21T04:03:49Z</dcterms:modified>
</cp:coreProperties>
</file>