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9" r:id="rId8"/>
    <p:sldId id="272" r:id="rId9"/>
    <p:sldId id="273" r:id="rId10"/>
  </p:sldIdLst>
  <p:sldSz cx="12192000" cy="6858000"/>
  <p:notesSz cx="6858000" cy="9144000"/>
  <p:embeddedFontLst>
    <p:embeddedFont>
      <p:font typeface="-윤고딕330" panose="02030504000101010101" pitchFamily="18" charset="-127"/>
      <p:regular r:id="rId11"/>
    </p:embeddedFont>
    <p:embeddedFont>
      <p:font typeface="-윤고딕350" panose="0203050400010101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EECA0-50E0-E65E-3F30-6963BA46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3E308-9E00-3493-3A86-5B8C0BF4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D73A8-913E-80EA-1FD6-2A18E3FC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4B372-8E82-9184-BD27-3CFB774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4FDF-4ED6-D05A-B7A2-DBA3563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C064F-4B22-C2A8-730F-8C6E28C1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B491E7-2FED-F1D9-8886-9C0E14A6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CC4F-E031-53FF-63C4-18DA5D51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38D8C-FC5D-C5BB-20A8-62BE2B9A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26638-9DE2-8EE7-E79A-0508861B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8D29D-5F6F-B62D-BBB1-4C9AD6AB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E37D07-7AB1-FFDE-E97B-8565289D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A11BC-73BD-0C73-6F56-42BB466D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3931-34BB-3F4E-CE7D-81661FC9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936E1-B1FC-23CB-027C-BFC1D103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1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0BBC-F226-C017-4AEF-F24266B1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2284-2CF0-68F4-1A18-54BB7D9A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18DC1-CE13-53A7-B154-910908FE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9D63E-5B92-323C-61A0-12260325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6C95A-5DAE-0BD9-1AEB-2082E4FA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EA284-E125-5FD6-3451-0EE41378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D2C8DD-10F6-D9EF-F5EB-5FBDCDB5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AEEED-15CA-4332-F896-F0168CE8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0D4C9-7195-7AAF-8295-833BEAA0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24238-C954-1AA7-ED1A-6D9D2F73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F58F-30C5-224B-05D9-EB06525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23A51-8529-F4EC-9E23-F8E2448AC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E88CA-6097-7AFC-9F3A-41D0B6B8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721C34-CF33-73F7-4DD0-717E3F9A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B2F3F-3028-638C-61D6-86E88606F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C41F24-6432-596E-9F0F-363D18B8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FA40-0079-0719-5270-66450164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32160-C6E9-2BE4-EDC8-5719CDA4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255DB-A9CD-F778-2D60-C9654601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74DA1C-FE35-0622-3305-F02D44949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F3AF84-2DC7-C128-24E4-FB453A7F9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7FCD0A-6C59-82E9-40AF-292EF45E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F3BBD-8295-4D99-70F2-CF9239B6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E135CA-E2AF-3B6B-161F-EF1FB20A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82026-8047-1F80-59BC-C344A733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811B8-7A11-5126-672D-03BB2E4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F363AA-521A-88D8-16E2-2DDF6B9A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3B89A-C05E-ABC3-C9BA-2DA15996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A69EA-BA91-BE40-7EDC-80D4BF04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E00C33-CBAF-C397-3215-35446C90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383E7-79C4-A5E6-1B06-66510DB4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8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3F4BC-5163-DF84-0ABF-5DD9243E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5A5A-9648-FB5B-51FB-B6B0EBD4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2FF0D-233A-7903-EF7E-BAA2DAC5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3FE6F7-8227-765A-479D-5D605944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26DE5-1944-34BB-CE49-0C5AE48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F62DA-B87A-0082-740B-DECE1044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5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50B51-C248-8A50-950E-0627AA71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59D0B-8BA8-73C0-B338-6ADECD62F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E20D7-CEC3-A26C-EC4C-5BFC7F105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E65C1-05E7-CB86-BF80-C452A6E9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8BD74-2123-F2DA-E5DC-7F5C13C2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751D1-429B-D561-7A25-1930334D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8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A9ABB-CB40-C1F3-B28F-74977C76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527C1-9922-6F57-C66D-33AB1134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1FAE1-4718-6294-43E9-5FC33BD27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1A0B9-3B51-4B52-862C-6FA882018E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B59D1-4D90-481D-D279-66AE3B0C5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C22A7-D709-8229-3CE4-8F84C002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FD4B0-47C6-4221-A4AE-1CB2572B9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7911-4633-8B60-B5E8-50AC6B01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익명전자투표시스템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endParaRPr lang="ko-KR" altLang="en-US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97250-C34E-9224-3BCA-8C93C27B8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전자투표시스템개발</a:t>
            </a:r>
            <a:r>
              <a:rPr lang="en-US" altLang="ko-KR" dirty="0"/>
              <a:t>TF</a:t>
            </a:r>
            <a:r>
              <a:rPr lang="ko-KR" altLang="en-US" dirty="0"/>
              <a:t>단장</a:t>
            </a:r>
            <a:endParaRPr lang="en-US" altLang="ko-KR" dirty="0"/>
          </a:p>
          <a:p>
            <a:r>
              <a:rPr lang="ko-KR" altLang="en-US" dirty="0"/>
              <a:t>동아리운영위원 제</a:t>
            </a:r>
            <a:r>
              <a:rPr lang="en-US" altLang="ko-KR" dirty="0"/>
              <a:t>4</a:t>
            </a:r>
            <a:r>
              <a:rPr lang="ko-KR" altLang="en-US" dirty="0"/>
              <a:t>대 종교분과위원장</a:t>
            </a:r>
            <a:endParaRPr lang="en-US" altLang="ko-KR" dirty="0"/>
          </a:p>
          <a:p>
            <a:r>
              <a:rPr lang="ko-KR" altLang="en-US" dirty="0"/>
              <a:t>차 윤 민 발제</a:t>
            </a:r>
          </a:p>
        </p:txBody>
      </p:sp>
    </p:spTree>
    <p:extLst>
      <p:ext uri="{BB962C8B-B14F-4D97-AF65-F5344CB8AC3E}">
        <p14:creationId xmlns:p14="http://schemas.microsoft.com/office/powerpoint/2010/main" val="47249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0327-E206-0A94-58E1-ADF65A2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도입 배경 및 문제의식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A145B-AA7C-C0C1-DA6F-54C59B74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ko-KR" altLang="en-US" dirty="0"/>
              <a:t>기존 투표 방식의 한계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익명성 보장 부족 → 특정 의견 노출 우려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신속한 집계 및 검증의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현장 운영자의 고충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dirty="0">
                <a:latin typeface="Arial" panose="020B0604020202020204" pitchFamily="34" charset="0"/>
              </a:rPr>
              <a:t>기존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방식의 비효율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투표 진행 시 회의 흐름 끊김</a:t>
            </a:r>
          </a:p>
        </p:txBody>
      </p:sp>
    </p:spTree>
    <p:extLst>
      <p:ext uri="{BB962C8B-B14F-4D97-AF65-F5344CB8AC3E}">
        <p14:creationId xmlns:p14="http://schemas.microsoft.com/office/powerpoint/2010/main" val="7725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0327-E206-0A94-58E1-ADF65A2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시스템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A145B-AA7C-C0C1-DA6F-54C59B74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8193"/>
          </a:xfrm>
        </p:spPr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3BAB98-C9E0-5AFE-C3B9-438885527A6C}"/>
              </a:ext>
            </a:extLst>
          </p:cNvPr>
          <p:cNvSpPr txBox="1">
            <a:spLocks/>
          </p:cNvSpPr>
          <p:nvPr/>
        </p:nvSpPr>
        <p:spPr>
          <a:xfrm>
            <a:off x="838200" y="2628755"/>
            <a:ext cx="10515600" cy="291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QR 기반 고유 토큰 사전 배포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투표는 브라우저에서 진행, 실시간 집계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각 토큰은 1인 1표, 중복 방지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3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0327-E206-0A94-58E1-ADF65A2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B3AA34-12D6-5EFD-6C43-25B9A3E9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33" y="1592714"/>
            <a:ext cx="3042655" cy="5167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655479-AE23-35B2-25A5-52C1286F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65" y="1592714"/>
            <a:ext cx="3051870" cy="51673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DFC013-857B-BEC8-CB18-2237E41C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627" y="1592714"/>
            <a:ext cx="3055240" cy="517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8CF9-7EFB-C2B9-8678-9E148429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2295A-9E23-4E01-D789-65D751B4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65AFA7-7A32-36BC-C1B4-9B6CA91E2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65" y="1592714"/>
            <a:ext cx="3051870" cy="51673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8484410-EF6D-4755-21FA-46CB0744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749" y="1592714"/>
            <a:ext cx="304418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0327-E206-0A94-58E1-ADF65A2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및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A145B-AA7C-C0C1-DA6F-54C59B74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완전 익명성 보장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신원과 선택이 절대 연결되지 않음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공정성 확보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중복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투표·조작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불가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편리성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회의 참여자 전원이 스마트폰으로 즉시 투표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다중 안건 처리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하나의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건 표결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 친화성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컴퓨터에 익숙하지 않아도 사용 가능 (GUI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런처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제공)</a:t>
            </a:r>
          </a:p>
        </p:txBody>
      </p:sp>
    </p:spTree>
    <p:extLst>
      <p:ext uri="{BB962C8B-B14F-4D97-AF65-F5344CB8AC3E}">
        <p14:creationId xmlns:p14="http://schemas.microsoft.com/office/powerpoint/2010/main" val="226129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D6EF-5320-9647-71AC-C43C883C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D3961-599F-8772-E2ED-FA428135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/>
              <a:t>❓ </a:t>
            </a:r>
            <a:r>
              <a:rPr lang="en-US" altLang="ko-KR" b="1" dirty="0"/>
              <a:t>1. </a:t>
            </a:r>
            <a:r>
              <a:rPr lang="ko-KR" altLang="en-US" b="1" dirty="0"/>
              <a:t>관리자 계정으로 내 투표를 볼 수 있나요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b="1" dirty="0"/>
              <a:t>🅰️</a:t>
            </a:r>
            <a:r>
              <a:rPr lang="en-US" altLang="ko-KR" b="1" dirty="0"/>
              <a:t>:</a:t>
            </a:r>
            <a:r>
              <a:rPr lang="ko-KR" altLang="en-US" dirty="0"/>
              <a:t> 아니요</a:t>
            </a:r>
            <a:r>
              <a:rPr lang="en-US" altLang="ko-KR" dirty="0"/>
              <a:t>. QR</a:t>
            </a:r>
            <a:r>
              <a:rPr lang="ko-KR" altLang="en-US" dirty="0"/>
              <a:t>은 단순히 익명 토큰의 </a:t>
            </a:r>
            <a:r>
              <a:rPr lang="en-US" altLang="ko-KR" dirty="0"/>
              <a:t>ID</a:t>
            </a:r>
            <a:r>
              <a:rPr lang="ko-KR" altLang="en-US" dirty="0"/>
              <a:t>일 뿐</a:t>
            </a:r>
            <a:r>
              <a:rPr lang="en-US" altLang="ko-KR" dirty="0"/>
              <a:t>, </a:t>
            </a:r>
            <a:r>
              <a:rPr lang="ko-KR" altLang="en-US" b="1" dirty="0"/>
              <a:t>투표 선택 내용은 서버에 익명 저장</a:t>
            </a:r>
            <a:r>
              <a:rPr lang="ko-KR" altLang="en-US" dirty="0"/>
              <a:t>되며 누구의 것인지 전혀 알 수 없습니다</a:t>
            </a:r>
            <a:r>
              <a:rPr lang="en-US" altLang="ko-KR" dirty="0"/>
              <a:t>. </a:t>
            </a:r>
            <a:r>
              <a:rPr lang="ko-KR" altLang="en-US" dirty="0"/>
              <a:t>토큰과 투표 내용은 절대 연결되지 않습니다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❓ </a:t>
            </a:r>
            <a:r>
              <a:rPr lang="en-US" altLang="ko-KR" b="1" dirty="0"/>
              <a:t>2. </a:t>
            </a:r>
            <a:r>
              <a:rPr lang="ko-KR" altLang="en-US" b="1" dirty="0"/>
              <a:t>누군가 </a:t>
            </a:r>
            <a:r>
              <a:rPr lang="en-US" altLang="ko-KR" b="1" dirty="0"/>
              <a:t>QR</a:t>
            </a:r>
            <a:r>
              <a:rPr lang="ko-KR" altLang="en-US" b="1" dirty="0"/>
              <a:t>을 복사하거나 여러 번 찍으면 어떻게 되나요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🅰️</a:t>
            </a:r>
            <a:r>
              <a:rPr lang="en-US" altLang="ko-KR" b="1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QR</a:t>
            </a:r>
            <a:r>
              <a:rPr lang="ko-KR" altLang="en-US" dirty="0"/>
              <a:t>은 단 한 번만 사용할 수 있으며</a:t>
            </a:r>
            <a:r>
              <a:rPr lang="en-US" altLang="ko-KR" dirty="0"/>
              <a:t>, </a:t>
            </a:r>
            <a:r>
              <a:rPr lang="ko-KR" altLang="en-US" b="1" dirty="0"/>
              <a:t>동일 </a:t>
            </a:r>
            <a:r>
              <a:rPr lang="en-US" altLang="ko-KR" b="1" dirty="0"/>
              <a:t>QR</a:t>
            </a:r>
            <a:r>
              <a:rPr lang="ko-KR" altLang="en-US" b="1" dirty="0"/>
              <a:t>로 중복 제출 시 자동 무효 처리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이미 사용된 </a:t>
            </a:r>
            <a:r>
              <a:rPr lang="en-US" altLang="ko-KR" dirty="0"/>
              <a:t>QR</a:t>
            </a:r>
            <a:r>
              <a:rPr lang="ko-KR" altLang="en-US" dirty="0"/>
              <a:t>로는 어떤 표결에도 다시 참여할 수 없습니다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71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AB1D-0F01-578E-9868-63CD9E27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A8F06-8D76-4D83-4824-827FFE16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11391-850F-77C7-C9FF-94B2C867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b="1" dirty="0"/>
              <a:t>❓ </a:t>
            </a:r>
            <a:r>
              <a:rPr lang="en-US" altLang="ko-KR" b="1" dirty="0"/>
              <a:t>3. </a:t>
            </a:r>
            <a:r>
              <a:rPr lang="ko-KR" altLang="en-US" b="1" dirty="0"/>
              <a:t>회의 중에 여러 번 투표할 수 있나요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🅰️</a:t>
            </a:r>
            <a:r>
              <a:rPr lang="en-US" altLang="ko-KR" b="1" dirty="0"/>
              <a:t>:</a:t>
            </a:r>
            <a:r>
              <a:rPr lang="ko-KR" altLang="en-US" dirty="0"/>
              <a:t> 네</a:t>
            </a:r>
            <a:r>
              <a:rPr lang="en-US" altLang="ko-KR" dirty="0"/>
              <a:t>, </a:t>
            </a:r>
            <a:r>
              <a:rPr lang="ko-KR" altLang="en-US" dirty="0"/>
              <a:t>시스템은 </a:t>
            </a:r>
            <a:r>
              <a:rPr lang="ko-KR" altLang="en-US" b="1" dirty="0"/>
              <a:t>다중 안건 및 다중 표결</a:t>
            </a:r>
            <a:r>
              <a:rPr lang="ko-KR" altLang="en-US" dirty="0"/>
              <a:t>을 지원합니다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QR </a:t>
            </a:r>
            <a:r>
              <a:rPr lang="ko-KR" altLang="en-US" dirty="0"/>
              <a:t>토큰으로 여러 건의 안건에 대해 한 번씩만 투표할 수 있으며</a:t>
            </a:r>
            <a:r>
              <a:rPr lang="en-US" altLang="ko-KR" dirty="0"/>
              <a:t>, </a:t>
            </a:r>
            <a:r>
              <a:rPr lang="ko-KR" altLang="en-US" dirty="0"/>
              <a:t>각 표결은 독립적으로 처리됩니다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❓ </a:t>
            </a:r>
            <a:r>
              <a:rPr lang="en-US" altLang="ko-KR" b="1" dirty="0"/>
              <a:t>4. </a:t>
            </a:r>
            <a:r>
              <a:rPr lang="ko-KR" altLang="en-US" b="1" dirty="0"/>
              <a:t>서버가 갑자기 꺼지면 어떻게 되나요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🅰️</a:t>
            </a:r>
            <a:r>
              <a:rPr lang="en-US" altLang="ko-KR" b="1" dirty="0"/>
              <a:t>:</a:t>
            </a:r>
            <a:r>
              <a:rPr lang="ko-KR" altLang="en-US" dirty="0"/>
              <a:t> 모든 투표 기록은 실시간으로 저장되며</a:t>
            </a:r>
            <a:r>
              <a:rPr lang="en-US" altLang="ko-KR" dirty="0"/>
              <a:t>, </a:t>
            </a:r>
            <a:r>
              <a:rPr lang="ko-KR" altLang="en-US" dirty="0"/>
              <a:t>시스템 종료 시까지 자동 백업됩니다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 관리자 화면을 통해 언제든 진행 현황과 결과를 확인할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970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1FE65-158A-BB6B-6CF8-2F3246AD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036CD-19B0-3FF9-7865-08D2797D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마침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109B87-A86C-BBCC-3950-13464C804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전자투표시스템개발</a:t>
            </a:r>
            <a:r>
              <a:rPr lang="en-US" altLang="ko-KR" dirty="0"/>
              <a:t>TF</a:t>
            </a:r>
            <a:r>
              <a:rPr lang="ko-KR" altLang="en-US" dirty="0"/>
              <a:t>단장</a:t>
            </a:r>
            <a:endParaRPr lang="en-US" altLang="ko-KR" dirty="0"/>
          </a:p>
          <a:p>
            <a:r>
              <a:rPr lang="ko-KR" altLang="en-US" dirty="0"/>
              <a:t>동아리운영위원 제</a:t>
            </a:r>
            <a:r>
              <a:rPr lang="en-US" altLang="ko-KR" dirty="0"/>
              <a:t>4</a:t>
            </a:r>
            <a:r>
              <a:rPr lang="ko-KR" altLang="en-US" dirty="0"/>
              <a:t>대 종교분과위원장</a:t>
            </a:r>
            <a:endParaRPr lang="en-US" altLang="ko-KR" dirty="0"/>
          </a:p>
          <a:p>
            <a:r>
              <a:rPr lang="ko-KR" altLang="en-US" dirty="0"/>
              <a:t>차 윤 민 발제</a:t>
            </a:r>
          </a:p>
        </p:txBody>
      </p:sp>
    </p:spTree>
    <p:extLst>
      <p:ext uri="{BB962C8B-B14F-4D97-AF65-F5344CB8AC3E}">
        <p14:creationId xmlns:p14="http://schemas.microsoft.com/office/powerpoint/2010/main" val="267540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2">
      <a:majorFont>
        <a:latin typeface="-윤고딕350"/>
        <a:ea typeface="-윤고딕350"/>
        <a:cs typeface=""/>
      </a:majorFont>
      <a:minorFont>
        <a:latin typeface="-윤고딕330"/>
        <a:ea typeface="-윤고딕3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323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-윤고딕330</vt:lpstr>
      <vt:lpstr>Arial</vt:lpstr>
      <vt:lpstr>-윤고딕350</vt:lpstr>
      <vt:lpstr>Office 테마</vt:lpstr>
      <vt:lpstr>익명전자투표시스템(가)</vt:lpstr>
      <vt:lpstr>1. 도입 배경 및 문제의식</vt:lpstr>
      <vt:lpstr>2. 시스템 개요</vt:lpstr>
      <vt:lpstr>인터페이스 소개</vt:lpstr>
      <vt:lpstr>인터페이스 소개</vt:lpstr>
      <vt:lpstr>주요 기능 및 장점</vt:lpstr>
      <vt:lpstr>FAQ</vt:lpstr>
      <vt:lpstr>FAQ</vt:lpstr>
      <vt:lpstr>마침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이윤상</dc:creator>
  <cp:lastModifiedBy>차윤민</cp:lastModifiedBy>
  <cp:revision>3</cp:revision>
  <dcterms:created xsi:type="dcterms:W3CDTF">2024-05-04T04:24:22Z</dcterms:created>
  <dcterms:modified xsi:type="dcterms:W3CDTF">2025-05-11T22:29:36Z</dcterms:modified>
</cp:coreProperties>
</file>