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4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4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84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2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2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F42A-BB86-47C7-BAE0-10102936D116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8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23863" y="698562"/>
            <a:ext cx="2147168" cy="5695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2392325" y="63793"/>
            <a:ext cx="9622465" cy="6730409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5564046" y="179430"/>
            <a:ext cx="6340927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3046809" y="179430"/>
            <a:ext cx="2444777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3042450" y="2420085"/>
            <a:ext cx="2444777" cy="1320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039680" y="3801357"/>
            <a:ext cx="2451127" cy="2556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5559886" y="2422007"/>
            <a:ext cx="6338805" cy="1318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5564046" y="3803290"/>
            <a:ext cx="6331293" cy="2554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5556917" y="698564"/>
            <a:ext cx="6340927" cy="165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3039680" y="698564"/>
            <a:ext cx="2444777" cy="165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457674" y="1359573"/>
            <a:ext cx="1600200" cy="72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Databases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457674" y="2804060"/>
            <a:ext cx="1600200" cy="72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Metrics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457674" y="4975856"/>
            <a:ext cx="1600200" cy="725557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Time Correlated</a:t>
            </a:r>
            <a:br>
              <a:rPr lang="en-GB" sz="1600" dirty="0" smtClean="0"/>
            </a:br>
            <a:r>
              <a:rPr lang="en-GB" sz="1600" dirty="0" smtClean="0"/>
              <a:t>Objects</a:t>
            </a:r>
            <a:endParaRPr lang="en-GB" sz="16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257774" y="2085130"/>
            <a:ext cx="0" cy="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257774" y="3529617"/>
            <a:ext cx="0" cy="144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254422" y="3966658"/>
            <a:ext cx="834886" cy="51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Level 1 Folders</a:t>
            </a:r>
            <a:endParaRPr lang="en-GB" sz="1400" b="0" i="0" dirty="0" smtClean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55025" y="3276433"/>
            <a:ext cx="2751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Metric Folder: 1 peer Metric Id</a:t>
            </a:r>
            <a:endParaRPr lang="en-GB" sz="1400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59490" y="4488051"/>
            <a:ext cx="893379" cy="51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Level 2 Folders</a:t>
            </a:r>
            <a:endParaRPr lang="en-GB" sz="1400" b="0" i="0" dirty="0" smtClean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665779" y="5077823"/>
            <a:ext cx="1464250" cy="518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Level 3  - Obj. Store Files</a:t>
            </a:r>
            <a:endParaRPr lang="en-GB" sz="1400" b="0" i="0" dirty="0" smtClean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65636" y="2804061"/>
            <a:ext cx="998882" cy="7255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Metrics Folders</a:t>
            </a:r>
            <a:endParaRPr lang="en-GB" sz="1400" b="0" i="0" dirty="0" smtClean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42364" y="1370083"/>
            <a:ext cx="1167846" cy="7018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Databases Folders</a:t>
            </a:r>
          </a:p>
        </p:txBody>
      </p:sp>
      <p:cxnSp>
        <p:nvCxnSpPr>
          <p:cNvPr id="27" name="Elbow Connector 26"/>
          <p:cNvCxnSpPr>
            <a:stCxn id="25" idx="2"/>
            <a:endCxn id="24" idx="1"/>
          </p:cNvCxnSpPr>
          <p:nvPr/>
        </p:nvCxnSpPr>
        <p:spPr>
          <a:xfrm rot="16200000" flipH="1">
            <a:off x="5848513" y="2549717"/>
            <a:ext cx="1094896" cy="13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2"/>
            <a:endCxn id="13" idx="1"/>
          </p:cNvCxnSpPr>
          <p:nvPr/>
        </p:nvCxnSpPr>
        <p:spPr>
          <a:xfrm rot="16200000" flipH="1">
            <a:off x="6761607" y="3733087"/>
            <a:ext cx="696285" cy="289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2"/>
            <a:endCxn id="20" idx="1"/>
          </p:cNvCxnSpPr>
          <p:nvPr/>
        </p:nvCxnSpPr>
        <p:spPr>
          <a:xfrm rot="16200000" flipH="1">
            <a:off x="7734603" y="4422409"/>
            <a:ext cx="262148" cy="387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2"/>
            <a:endCxn id="23" idx="1"/>
          </p:cNvCxnSpPr>
          <p:nvPr/>
        </p:nvCxnSpPr>
        <p:spPr>
          <a:xfrm rot="16200000" flipH="1">
            <a:off x="8420716" y="5092004"/>
            <a:ext cx="330527" cy="159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23" idx="1"/>
          </p:cNvCxnSpPr>
          <p:nvPr/>
        </p:nvCxnSpPr>
        <p:spPr>
          <a:xfrm flipV="1">
            <a:off x="5057874" y="5337068"/>
            <a:ext cx="3607905" cy="15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186841" y="4614171"/>
            <a:ext cx="943188" cy="259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Index File</a:t>
            </a:r>
            <a:endParaRPr lang="en-GB" sz="1400" b="0" i="0" dirty="0" smtClean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47" name="Elbow Connector 46"/>
          <p:cNvCxnSpPr>
            <a:stCxn id="20" idx="3"/>
            <a:endCxn id="46" idx="1"/>
          </p:cNvCxnSpPr>
          <p:nvPr/>
        </p:nvCxnSpPr>
        <p:spPr>
          <a:xfrm flipV="1">
            <a:off x="8952869" y="4743794"/>
            <a:ext cx="233972" cy="3502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3" idx="3"/>
            <a:endCxn id="54" idx="1"/>
          </p:cNvCxnSpPr>
          <p:nvPr/>
        </p:nvCxnSpPr>
        <p:spPr>
          <a:xfrm>
            <a:off x="8089308" y="4225903"/>
            <a:ext cx="376321" cy="35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465629" y="4096633"/>
            <a:ext cx="943188" cy="259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Index File</a:t>
            </a:r>
            <a:endParaRPr lang="en-GB" sz="1400" b="0" i="0" dirty="0" smtClean="0"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5" idx="3"/>
            <a:endCxn id="24" idx="1"/>
          </p:cNvCxnSpPr>
          <p:nvPr/>
        </p:nvCxnSpPr>
        <p:spPr>
          <a:xfrm>
            <a:off x="5057874" y="3166839"/>
            <a:ext cx="1407762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3"/>
            <a:endCxn id="25" idx="1"/>
          </p:cNvCxnSpPr>
          <p:nvPr/>
        </p:nvCxnSpPr>
        <p:spPr>
          <a:xfrm flipV="1">
            <a:off x="5057874" y="1721014"/>
            <a:ext cx="684490" cy="13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93279" y="113881"/>
            <a:ext cx="157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Logic </a:t>
            </a:r>
            <a:r>
              <a:rPr lang="en-GB" sz="2000" dirty="0" smtClean="0"/>
              <a:t>Storage</a:t>
            </a:r>
            <a:br>
              <a:rPr lang="en-GB" sz="2000" dirty="0" smtClean="0"/>
            </a:br>
            <a:r>
              <a:rPr lang="en-GB" sz="1200" i="1" dirty="0" smtClean="0"/>
              <a:t>Multi Cluster / Servers</a:t>
            </a:r>
            <a:endParaRPr lang="en-GB" sz="12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7537971" y="117259"/>
            <a:ext cx="18599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Physical </a:t>
            </a:r>
            <a:r>
              <a:rPr lang="en-GB" sz="2000" dirty="0" smtClean="0"/>
              <a:t>Storage</a:t>
            </a:r>
            <a:br>
              <a:rPr lang="en-GB" sz="2000" dirty="0" smtClean="0"/>
            </a:br>
            <a:r>
              <a:rPr lang="en-GB" sz="1200" i="1" dirty="0" smtClean="0"/>
              <a:t>Shared distributed FS</a:t>
            </a:r>
            <a:r>
              <a:rPr lang="en-GB" sz="2000" i="1" dirty="0" smtClean="0"/>
              <a:t/>
            </a:r>
            <a:br>
              <a:rPr lang="en-GB" sz="2000" i="1" dirty="0" smtClean="0"/>
            </a:br>
            <a:endParaRPr lang="en-GB" sz="2000" i="1" dirty="0"/>
          </a:p>
        </p:txBody>
      </p:sp>
      <p:sp>
        <p:nvSpPr>
          <p:cNvPr id="82" name="Rectangle 81"/>
          <p:cNvSpPr/>
          <p:nvPr/>
        </p:nvSpPr>
        <p:spPr>
          <a:xfrm>
            <a:off x="8665779" y="2031356"/>
            <a:ext cx="36392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Database Folder: 1 Peer Database Id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742285" y="5631245"/>
            <a:ext cx="41626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Level 1: YYYY-MM (Max 12 folders per year)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Level 2: DD (Max 365 folders per parent)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Level 3: One file each 5 minutes - (Max 144 files)</a:t>
            </a:r>
            <a:endParaRPr lang="en-GB" sz="14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740489" y="813037"/>
            <a:ext cx="1167846" cy="369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0" i="0" dirty="0" smtClean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Data Folder</a:t>
            </a:r>
          </a:p>
        </p:txBody>
      </p:sp>
      <p:cxnSp>
        <p:nvCxnSpPr>
          <p:cNvPr id="97" name="Elbow Connector 96"/>
          <p:cNvCxnSpPr>
            <a:stCxn id="96" idx="2"/>
            <a:endCxn id="25" idx="0"/>
          </p:cNvCxnSpPr>
          <p:nvPr/>
        </p:nvCxnSpPr>
        <p:spPr>
          <a:xfrm rot="16200000" flipH="1">
            <a:off x="6231334" y="1275130"/>
            <a:ext cx="188030" cy="1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 rot="16200000">
            <a:off x="-91151" y="3294716"/>
            <a:ext cx="5659702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2249608" y="349265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API Belt</a:t>
            </a:r>
            <a:endParaRPr lang="en-GB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05744" y="6394093"/>
            <a:ext cx="258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Time Object Database</a:t>
            </a:r>
            <a:endParaRPr lang="en-GB" sz="2000" dirty="0"/>
          </a:p>
        </p:txBody>
      </p:sp>
      <p:sp>
        <p:nvSpPr>
          <p:cNvPr id="116" name="Rectangle 115"/>
          <p:cNvSpPr/>
          <p:nvPr/>
        </p:nvSpPr>
        <p:spPr>
          <a:xfrm>
            <a:off x="127591" y="205773"/>
            <a:ext cx="2143440" cy="42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524602" y="230128"/>
            <a:ext cx="134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Consumers</a:t>
            </a:r>
            <a:endParaRPr lang="en-GB" sz="2000" dirty="0"/>
          </a:p>
        </p:txBody>
      </p:sp>
      <p:pic>
        <p:nvPicPr>
          <p:cNvPr id="1026" name="Picture 2" descr="Resultado de imagen de nodejs cli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2" y="1563616"/>
            <a:ext cx="917686" cy="8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postma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26" y="2695955"/>
            <a:ext cx="710382" cy="71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cur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62" y="3725587"/>
            <a:ext cx="1067483" cy="3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droid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5" y="4366152"/>
            <a:ext cx="766499" cy="9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io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3" y="5492950"/>
            <a:ext cx="1023616" cy="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ight Brace 1028"/>
          <p:cNvSpPr/>
          <p:nvPr/>
        </p:nvSpPr>
        <p:spPr>
          <a:xfrm>
            <a:off x="1222026" y="1370083"/>
            <a:ext cx="1236318" cy="4796801"/>
          </a:xfrm>
          <a:prstGeom prst="rightBrace">
            <a:avLst>
              <a:gd name="adj1" fmla="val 8333"/>
              <a:gd name="adj2" fmla="val 46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5895643" y="1553423"/>
            <a:ext cx="4598196" cy="3110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1655920" y="1553424"/>
            <a:ext cx="4158811" cy="3110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1655921" y="1034289"/>
            <a:ext cx="4158810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0" idx="3"/>
            <a:endCxn id="57" idx="1"/>
          </p:cNvCxnSpPr>
          <p:nvPr/>
        </p:nvCxnSpPr>
        <p:spPr>
          <a:xfrm>
            <a:off x="2904969" y="4251417"/>
            <a:ext cx="1154250" cy="4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7" idx="0"/>
            <a:endCxn id="69" idx="2"/>
          </p:cNvCxnSpPr>
          <p:nvPr/>
        </p:nvCxnSpPr>
        <p:spPr>
          <a:xfrm flipV="1">
            <a:off x="2096625" y="2627532"/>
            <a:ext cx="1" cy="13387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5" idx="0"/>
            <a:endCxn id="54" idx="2"/>
          </p:cNvCxnSpPr>
          <p:nvPr/>
        </p:nvCxnSpPr>
        <p:spPr>
          <a:xfrm flipV="1">
            <a:off x="5113098" y="3318708"/>
            <a:ext cx="361387" cy="434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517084" y="1764822"/>
            <a:ext cx="2591182" cy="2182636"/>
            <a:chOff x="3965876" y="1695285"/>
            <a:chExt cx="2591182" cy="218263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637342" y="3165674"/>
              <a:ext cx="191386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965876" y="1695285"/>
              <a:ext cx="2591182" cy="2182636"/>
              <a:chOff x="3960089" y="1701072"/>
              <a:chExt cx="2591182" cy="21826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965944" y="3883708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79805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879805" y="170107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965943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965944" y="2419106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879804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3965942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960089" y="170955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31555" y="1709552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631555" y="1701073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545416" y="1709552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5128860" y="2933987"/>
            <a:ext cx="6912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Many</a:t>
            </a:r>
          </a:p>
          <a:p>
            <a:pPr algn="ctr"/>
            <a:r>
              <a:rPr lang="en-GB" sz="1000" dirty="0" smtClean="0"/>
              <a:t>Partitions</a:t>
            </a:r>
            <a:endParaRPr lang="en-GB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817183" y="3753191"/>
            <a:ext cx="5918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One </a:t>
            </a:r>
          </a:p>
          <a:p>
            <a:pPr algn="ctr"/>
            <a:r>
              <a:rPr lang="en-GB" sz="900" dirty="0" smtClean="0"/>
              <a:t>Partition</a:t>
            </a:r>
            <a:endParaRPr lang="en-GB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059219" y="407111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Many</a:t>
            </a:r>
          </a:p>
          <a:p>
            <a:pPr algn="ctr"/>
            <a:r>
              <a:rPr lang="en-GB" sz="900" dirty="0" smtClean="0"/>
              <a:t>Instances</a:t>
            </a:r>
            <a:endParaRPr lang="en-GB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2325964" y="406675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One</a:t>
            </a:r>
          </a:p>
          <a:p>
            <a:pPr algn="ctr"/>
            <a:r>
              <a:rPr lang="en-GB" sz="900" dirty="0" smtClean="0"/>
              <a:t>Instance</a:t>
            </a:r>
            <a:endParaRPr lang="en-GB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786283" y="3966328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Monolith</a:t>
            </a:r>
            <a:endParaRPr lang="en-GB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666860" y="2396700"/>
            <a:ext cx="859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Micro services</a:t>
            </a:r>
            <a:endParaRPr lang="en-GB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3278469" y="1068354"/>
            <a:ext cx="91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Theory</a:t>
            </a:r>
            <a:endParaRPr lang="en-GB" sz="2000" dirty="0"/>
          </a:p>
        </p:txBody>
      </p:sp>
      <p:cxnSp>
        <p:nvCxnSpPr>
          <p:cNvPr id="79" name="Straight Arrow Connector 78"/>
          <p:cNvCxnSpPr>
            <a:stCxn id="99" idx="3"/>
            <a:endCxn id="98" idx="1"/>
          </p:cNvCxnSpPr>
          <p:nvPr/>
        </p:nvCxnSpPr>
        <p:spPr>
          <a:xfrm>
            <a:off x="7340540" y="4260982"/>
            <a:ext cx="798386" cy="4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01" idx="2"/>
          </p:cNvCxnSpPr>
          <p:nvPr/>
        </p:nvCxnSpPr>
        <p:spPr>
          <a:xfrm flipV="1">
            <a:off x="6361829" y="2775597"/>
            <a:ext cx="3655" cy="1081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0"/>
            <a:endCxn id="96" idx="2"/>
          </p:cNvCxnSpPr>
          <p:nvPr/>
        </p:nvCxnSpPr>
        <p:spPr>
          <a:xfrm flipV="1">
            <a:off x="9498088" y="3240536"/>
            <a:ext cx="421498" cy="524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785943" y="1774387"/>
            <a:ext cx="2591182" cy="2182636"/>
            <a:chOff x="3965876" y="1695285"/>
            <a:chExt cx="2591182" cy="21826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4637342" y="3165674"/>
              <a:ext cx="191386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3965876" y="1695285"/>
              <a:ext cx="2591182" cy="2182636"/>
              <a:chOff x="3960089" y="1701072"/>
              <a:chExt cx="2591182" cy="218263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965944" y="3883708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879805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879805" y="170107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965943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965944" y="2419106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879804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965942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3960089" y="170955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631555" y="1709552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31555" y="1701073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545416" y="1709552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/>
          <p:cNvSpPr txBox="1"/>
          <p:nvPr/>
        </p:nvSpPr>
        <p:spPr>
          <a:xfrm>
            <a:off x="9299613" y="2871204"/>
            <a:ext cx="123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Many Data Files in Shared Distributed FS</a:t>
            </a:r>
            <a:endParaRPr lang="en-GB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9037865" y="3764663"/>
            <a:ext cx="9204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/>
              <a:t>One </a:t>
            </a:r>
          </a:p>
          <a:p>
            <a:pPr algn="ctr"/>
            <a:r>
              <a:rPr lang="en-GB" sz="900" dirty="0" smtClean="0"/>
              <a:t>Single Local File</a:t>
            </a:r>
            <a:endParaRPr lang="en-GB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8138926" y="4080679"/>
            <a:ext cx="100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Many</a:t>
            </a:r>
          </a:p>
          <a:p>
            <a:pPr algn="ctr"/>
            <a:r>
              <a:rPr lang="en-GB" sz="900" dirty="0" smtClean="0"/>
              <a:t>Clusters / Servers</a:t>
            </a:r>
            <a:endParaRPr lang="en-GB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6428111" y="407631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One</a:t>
            </a:r>
          </a:p>
          <a:p>
            <a:pPr algn="ctr"/>
            <a:r>
              <a:rPr lang="en-GB" sz="900" dirty="0" smtClean="0"/>
              <a:t>Cluster / Server</a:t>
            </a:r>
            <a:endParaRPr lang="en-GB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51748" y="3975893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Single Service</a:t>
            </a:r>
            <a:endParaRPr lang="en-GB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970984" y="240626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API &amp; </a:t>
            </a:r>
            <a:br>
              <a:rPr lang="en-GB" sz="900" dirty="0" smtClean="0"/>
            </a:br>
            <a:r>
              <a:rPr lang="en-GB" sz="900" dirty="0" err="1" smtClean="0"/>
              <a:t>Microservice</a:t>
            </a:r>
            <a:endParaRPr lang="en-GB" sz="900" dirty="0"/>
          </a:p>
        </p:txBody>
      </p:sp>
      <p:sp>
        <p:nvSpPr>
          <p:cNvPr id="109" name="Rectangle 108"/>
          <p:cNvSpPr/>
          <p:nvPr/>
        </p:nvSpPr>
        <p:spPr>
          <a:xfrm>
            <a:off x="5904787" y="1032087"/>
            <a:ext cx="4598196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7263973" y="1091484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Implementation</a:t>
            </a:r>
            <a:endParaRPr lang="en-GB" sz="2000" dirty="0"/>
          </a:p>
        </p:txBody>
      </p:sp>
      <p:sp>
        <p:nvSpPr>
          <p:cNvPr id="112" name="Rectangle 111"/>
          <p:cNvSpPr/>
          <p:nvPr/>
        </p:nvSpPr>
        <p:spPr>
          <a:xfrm>
            <a:off x="1655919" y="498944"/>
            <a:ext cx="8837919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1715845" y="554119"/>
            <a:ext cx="471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to Scale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752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Heidel, Claudio (Cognizant)</dc:creator>
  <cp:lastModifiedBy>Heidel, Claudio (Cognizant)</cp:lastModifiedBy>
  <cp:revision>12</cp:revision>
  <dcterms:created xsi:type="dcterms:W3CDTF">2019-12-04T11:30:09Z</dcterms:created>
  <dcterms:modified xsi:type="dcterms:W3CDTF">2019-12-04T16:31:13Z</dcterms:modified>
</cp:coreProperties>
</file>