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4711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0" d="100"/>
          <a:sy n="60" d="100"/>
        </p:scale>
        <p:origin x="3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122363"/>
            <a:ext cx="110335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3602038"/>
            <a:ext cx="110335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365125"/>
            <a:ext cx="317213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365125"/>
            <a:ext cx="9332521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709739"/>
            <a:ext cx="126885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4589464"/>
            <a:ext cx="126885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825625"/>
            <a:ext cx="6252329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825625"/>
            <a:ext cx="6252329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365126"/>
            <a:ext cx="1268855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681163"/>
            <a:ext cx="62235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2505075"/>
            <a:ext cx="622359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681163"/>
            <a:ext cx="62542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2505075"/>
            <a:ext cx="625424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7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4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987426"/>
            <a:ext cx="74476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6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987426"/>
            <a:ext cx="74476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365126"/>
            <a:ext cx="12688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825625"/>
            <a:ext cx="12688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F42A-BB86-47C7-BAE0-10102936D11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6356351"/>
            <a:ext cx="4965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520500" y="53160"/>
            <a:ext cx="10152724" cy="6730409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16200000">
            <a:off x="10490908" y="3289122"/>
            <a:ext cx="5659702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252036" y="687926"/>
            <a:ext cx="2147168" cy="5695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6692221" y="168797"/>
            <a:ext cx="6340927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4174985" y="168797"/>
            <a:ext cx="2444776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4170626" y="2409452"/>
            <a:ext cx="2444776" cy="1320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167856" y="3790722"/>
            <a:ext cx="2451127" cy="2556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6688062" y="2411374"/>
            <a:ext cx="6338806" cy="1318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6692222" y="3792657"/>
            <a:ext cx="6331294" cy="2554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6685093" y="687931"/>
            <a:ext cx="6340927" cy="165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4167856" y="687931"/>
            <a:ext cx="2444776" cy="165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4585847" y="1348941"/>
            <a:ext cx="1600200" cy="72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585847" y="2793428"/>
            <a:ext cx="1600200" cy="72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Metrics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585847" y="4965224"/>
            <a:ext cx="1600200" cy="725557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99" dirty="0"/>
              <a:t>Time Correlated</a:t>
            </a:r>
            <a:br>
              <a:rPr lang="en-GB" sz="1599" dirty="0"/>
            </a:br>
            <a:r>
              <a:rPr lang="en-GB" sz="1599" dirty="0"/>
              <a:t>Objects</a:t>
            </a:r>
            <a:endParaRPr lang="en-GB" sz="1599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385947" y="2074495"/>
            <a:ext cx="0" cy="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385947" y="3518985"/>
            <a:ext cx="0" cy="144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382596" y="3956023"/>
            <a:ext cx="834887" cy="51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Level 1 Folders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83198" y="3265800"/>
            <a:ext cx="2751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Metric Folder: 1 peer Metric Id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87666" y="4477416"/>
            <a:ext cx="893379" cy="51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Level 2 Folders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793954" y="5067187"/>
            <a:ext cx="1464250" cy="518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Level 3  - Obj. Store Files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3810" y="2793429"/>
            <a:ext cx="998882" cy="7255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Helvetica" panose="020B0604020202020204" pitchFamily="34" charset="0"/>
              </a:rPr>
              <a:t>Metrics Folders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70537" y="1359450"/>
            <a:ext cx="1167846" cy="7018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Helvetica" panose="020B0604020202020204" pitchFamily="34" charset="0"/>
              </a:rPr>
              <a:t>Databases Folders</a:t>
            </a:r>
          </a:p>
        </p:txBody>
      </p:sp>
      <p:cxnSp>
        <p:nvCxnSpPr>
          <p:cNvPr id="27" name="Elbow Connector 26"/>
          <p:cNvCxnSpPr>
            <a:stCxn id="25" idx="2"/>
            <a:endCxn id="24" idx="1"/>
          </p:cNvCxnSpPr>
          <p:nvPr/>
        </p:nvCxnSpPr>
        <p:spPr>
          <a:xfrm rot="16200000" flipH="1">
            <a:off x="6976687" y="2539084"/>
            <a:ext cx="1094896" cy="13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2"/>
            <a:endCxn id="13" idx="1"/>
          </p:cNvCxnSpPr>
          <p:nvPr/>
        </p:nvCxnSpPr>
        <p:spPr>
          <a:xfrm rot="16200000" flipH="1">
            <a:off x="7889784" y="3722454"/>
            <a:ext cx="696285" cy="289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2"/>
            <a:endCxn id="20" idx="1"/>
          </p:cNvCxnSpPr>
          <p:nvPr/>
        </p:nvCxnSpPr>
        <p:spPr>
          <a:xfrm rot="16200000" flipH="1">
            <a:off x="8862777" y="4411776"/>
            <a:ext cx="262148" cy="387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0" idx="2"/>
            <a:endCxn id="23" idx="1"/>
          </p:cNvCxnSpPr>
          <p:nvPr/>
        </p:nvCxnSpPr>
        <p:spPr>
          <a:xfrm rot="16200000" flipH="1">
            <a:off x="9548893" y="5081372"/>
            <a:ext cx="330527" cy="159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23" idx="1"/>
          </p:cNvCxnSpPr>
          <p:nvPr/>
        </p:nvCxnSpPr>
        <p:spPr>
          <a:xfrm flipV="1">
            <a:off x="6186049" y="5326435"/>
            <a:ext cx="3607905" cy="15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0315015" y="4603535"/>
            <a:ext cx="943188" cy="2592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Index File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cxnSp>
        <p:nvCxnSpPr>
          <p:cNvPr id="47" name="Elbow Connector 46"/>
          <p:cNvCxnSpPr>
            <a:stCxn id="20" idx="3"/>
            <a:endCxn id="46" idx="1"/>
          </p:cNvCxnSpPr>
          <p:nvPr/>
        </p:nvCxnSpPr>
        <p:spPr>
          <a:xfrm flipV="1">
            <a:off x="10081043" y="4733160"/>
            <a:ext cx="233972" cy="350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3" idx="3"/>
            <a:endCxn id="54" idx="1"/>
          </p:cNvCxnSpPr>
          <p:nvPr/>
        </p:nvCxnSpPr>
        <p:spPr>
          <a:xfrm>
            <a:off x="9217485" y="4215269"/>
            <a:ext cx="376321" cy="354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3803" y="4085999"/>
            <a:ext cx="943188" cy="2592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Index File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cxnSp>
        <p:nvCxnSpPr>
          <p:cNvPr id="70" name="Straight Arrow Connector 69"/>
          <p:cNvCxnSpPr>
            <a:stCxn id="5" idx="3"/>
            <a:endCxn id="24" idx="1"/>
          </p:cNvCxnSpPr>
          <p:nvPr/>
        </p:nvCxnSpPr>
        <p:spPr>
          <a:xfrm>
            <a:off x="6186048" y="3156207"/>
            <a:ext cx="1407762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3"/>
            <a:endCxn id="25" idx="1"/>
          </p:cNvCxnSpPr>
          <p:nvPr/>
        </p:nvCxnSpPr>
        <p:spPr>
          <a:xfrm flipV="1">
            <a:off x="6186047" y="1710379"/>
            <a:ext cx="684490" cy="13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621455" y="103249"/>
            <a:ext cx="1564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Logic Storage</a:t>
            </a:r>
            <a:br>
              <a:rPr lang="en-GB" sz="2000" dirty="0"/>
            </a:br>
            <a:r>
              <a:rPr lang="en-GB" sz="1200" i="1" dirty="0"/>
              <a:t>Multi Cluster / Servers</a:t>
            </a:r>
            <a:endParaRPr lang="en-GB" sz="12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8666146" y="106623"/>
            <a:ext cx="18599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Physical Storage</a:t>
            </a:r>
            <a:br>
              <a:rPr lang="en-GB" sz="2000" dirty="0"/>
            </a:br>
            <a:r>
              <a:rPr lang="en-GB" sz="1200" i="1" dirty="0"/>
              <a:t>Shared distributed FS</a:t>
            </a:r>
            <a:r>
              <a:rPr lang="en-GB" sz="2000" i="1" dirty="0"/>
              <a:t/>
            </a:r>
            <a:br>
              <a:rPr lang="en-GB" sz="2000" i="1" dirty="0"/>
            </a:br>
            <a:endParaRPr lang="en-GB" sz="2000" i="1" dirty="0"/>
          </a:p>
        </p:txBody>
      </p:sp>
      <p:sp>
        <p:nvSpPr>
          <p:cNvPr id="82" name="Rectangle 81"/>
          <p:cNvSpPr/>
          <p:nvPr/>
        </p:nvSpPr>
        <p:spPr>
          <a:xfrm>
            <a:off x="9793955" y="2020724"/>
            <a:ext cx="36392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Database Folder: 1 Peer Database Id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70459" y="5620609"/>
            <a:ext cx="4162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Level 1: YYYY-MM (Max 12 folders per year)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Level 2: DD (Max 365 folders per parent)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Level 3: One file each 5 minutes - (Max 144 files)</a:t>
            </a:r>
            <a:endParaRPr lang="en-GB" sz="1400" dirty="0">
              <a:solidFill>
                <a:srgbClr val="333333"/>
              </a:solidFill>
              <a:latin typeface="Helvetica" panose="020B0604020202020204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68663" y="802403"/>
            <a:ext cx="1167846" cy="3690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Helvetica" panose="020B0604020202020204" pitchFamily="34" charset="0"/>
              </a:rPr>
              <a:t>Data Folder</a:t>
            </a:r>
          </a:p>
        </p:txBody>
      </p:sp>
      <p:cxnSp>
        <p:nvCxnSpPr>
          <p:cNvPr id="97" name="Elbow Connector 96"/>
          <p:cNvCxnSpPr>
            <a:stCxn id="96" idx="2"/>
            <a:endCxn id="25" idx="0"/>
          </p:cNvCxnSpPr>
          <p:nvPr/>
        </p:nvCxnSpPr>
        <p:spPr>
          <a:xfrm rot="16200000" flipH="1">
            <a:off x="7359507" y="1264496"/>
            <a:ext cx="188030" cy="1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 rot="16200000">
            <a:off x="1037023" y="3284082"/>
            <a:ext cx="5659702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3377785" y="3482022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API Belt</a:t>
            </a:r>
            <a:endParaRPr lang="en-GB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133917" y="6383457"/>
            <a:ext cx="258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Time Object Database</a:t>
            </a:r>
            <a:endParaRPr lang="en-GB" sz="2000" dirty="0"/>
          </a:p>
        </p:txBody>
      </p:sp>
      <p:sp>
        <p:nvSpPr>
          <p:cNvPr id="116" name="Rectangle 115"/>
          <p:cNvSpPr/>
          <p:nvPr/>
        </p:nvSpPr>
        <p:spPr>
          <a:xfrm>
            <a:off x="1255764" y="195140"/>
            <a:ext cx="2143440" cy="42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1652777" y="219493"/>
            <a:ext cx="1345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Consumers</a:t>
            </a:r>
            <a:endParaRPr lang="en-GB" sz="2000" dirty="0"/>
          </a:p>
        </p:txBody>
      </p:sp>
      <p:pic>
        <p:nvPicPr>
          <p:cNvPr id="1026" name="Picture 2" descr="Resultado de imagen de nodejs cli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95" y="1552983"/>
            <a:ext cx="917687" cy="8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postma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00" y="2685321"/>
            <a:ext cx="710381" cy="7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cur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37" y="3714954"/>
            <a:ext cx="1067484" cy="3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ndroid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91" y="4355516"/>
            <a:ext cx="766499" cy="9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io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96" y="5482313"/>
            <a:ext cx="1023616" cy="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ight Brace 1028"/>
          <p:cNvSpPr/>
          <p:nvPr/>
        </p:nvSpPr>
        <p:spPr>
          <a:xfrm>
            <a:off x="2350200" y="1359451"/>
            <a:ext cx="1236317" cy="4796801"/>
          </a:xfrm>
          <a:prstGeom prst="rightBrace">
            <a:avLst>
              <a:gd name="adj1" fmla="val 8333"/>
              <a:gd name="adj2" fmla="val 46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11495738" y="3335637"/>
            <a:ext cx="3602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Cross Instances on cluster Events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3660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7155324" y="1553425"/>
            <a:ext cx="4598196" cy="3110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2915605" y="1553426"/>
            <a:ext cx="4158811" cy="3110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915603" y="1034292"/>
            <a:ext cx="4158810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0" idx="3"/>
            <a:endCxn id="57" idx="1"/>
          </p:cNvCxnSpPr>
          <p:nvPr/>
        </p:nvCxnSpPr>
        <p:spPr>
          <a:xfrm>
            <a:off x="4164653" y="4251419"/>
            <a:ext cx="1154248" cy="43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7" idx="0"/>
            <a:endCxn id="69" idx="2"/>
          </p:cNvCxnSpPr>
          <p:nvPr/>
        </p:nvCxnSpPr>
        <p:spPr>
          <a:xfrm flipV="1">
            <a:off x="3356310" y="2627534"/>
            <a:ext cx="1" cy="13387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5" idx="0"/>
            <a:endCxn id="54" idx="2"/>
          </p:cNvCxnSpPr>
          <p:nvPr/>
        </p:nvCxnSpPr>
        <p:spPr>
          <a:xfrm flipV="1">
            <a:off x="6372784" y="3318582"/>
            <a:ext cx="361385" cy="434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776766" y="1764823"/>
            <a:ext cx="2591181" cy="2182636"/>
            <a:chOff x="3965876" y="1695285"/>
            <a:chExt cx="2591182" cy="218263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637342" y="3165674"/>
              <a:ext cx="1913861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965876" y="1695285"/>
              <a:ext cx="2591182" cy="2182636"/>
              <a:chOff x="3960089" y="1701072"/>
              <a:chExt cx="2591182" cy="21826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965944" y="3883708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879805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879805" y="170107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965943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965944" y="2419106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879804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3965942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960089" y="170955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31555" y="1709552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631555" y="1701073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545416" y="1709552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6388544" y="2933990"/>
            <a:ext cx="691249" cy="38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Many</a:t>
            </a:r>
          </a:p>
          <a:p>
            <a:pPr algn="ctr"/>
            <a:r>
              <a:rPr lang="en-GB" sz="999" dirty="0"/>
              <a:t>Partitions</a:t>
            </a:r>
            <a:endParaRPr lang="en-GB" sz="999" dirty="0"/>
          </a:p>
        </p:txBody>
      </p:sp>
      <p:sp>
        <p:nvSpPr>
          <p:cNvPr id="55" name="TextBox 54"/>
          <p:cNvSpPr txBox="1"/>
          <p:nvPr/>
        </p:nvSpPr>
        <p:spPr>
          <a:xfrm>
            <a:off x="6076869" y="3753194"/>
            <a:ext cx="591829" cy="384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99" dirty="0"/>
              <a:t>One </a:t>
            </a:r>
          </a:p>
          <a:p>
            <a:pPr algn="ctr"/>
            <a:r>
              <a:rPr lang="en-GB" sz="900" dirty="0"/>
              <a:t>Partition</a:t>
            </a:r>
            <a:endParaRPr lang="en-GB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318902" y="407111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Many</a:t>
            </a:r>
          </a:p>
          <a:p>
            <a:pPr algn="ctr"/>
            <a:r>
              <a:rPr lang="en-GB" sz="900" dirty="0"/>
              <a:t>Instances</a:t>
            </a:r>
            <a:endParaRPr lang="en-GB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3585649" y="40667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One</a:t>
            </a:r>
          </a:p>
          <a:p>
            <a:pPr algn="ctr"/>
            <a:r>
              <a:rPr lang="en-GB" sz="900" dirty="0"/>
              <a:t>Instance</a:t>
            </a:r>
            <a:endParaRPr lang="en-GB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3045968" y="3966328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Monolith</a:t>
            </a:r>
            <a:endParaRPr lang="en-GB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926545" y="2396701"/>
            <a:ext cx="859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Micro services</a:t>
            </a:r>
            <a:endParaRPr lang="en-GB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4538151" y="1068354"/>
            <a:ext cx="91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Theory</a:t>
            </a:r>
            <a:endParaRPr lang="en-GB" sz="2000" dirty="0"/>
          </a:p>
        </p:txBody>
      </p:sp>
      <p:cxnSp>
        <p:nvCxnSpPr>
          <p:cNvPr id="79" name="Straight Arrow Connector 78"/>
          <p:cNvCxnSpPr>
            <a:stCxn id="99" idx="3"/>
            <a:endCxn id="98" idx="1"/>
          </p:cNvCxnSpPr>
          <p:nvPr/>
        </p:nvCxnSpPr>
        <p:spPr>
          <a:xfrm>
            <a:off x="8600222" y="4260983"/>
            <a:ext cx="798391" cy="4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01" idx="2"/>
          </p:cNvCxnSpPr>
          <p:nvPr/>
        </p:nvCxnSpPr>
        <p:spPr>
          <a:xfrm flipV="1">
            <a:off x="7621512" y="2775598"/>
            <a:ext cx="3655" cy="10810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0"/>
            <a:endCxn id="96" idx="2"/>
          </p:cNvCxnSpPr>
          <p:nvPr/>
        </p:nvCxnSpPr>
        <p:spPr>
          <a:xfrm flipV="1">
            <a:off x="10757772" y="3240538"/>
            <a:ext cx="421496" cy="5241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045625" y="1774386"/>
            <a:ext cx="2591181" cy="2182636"/>
            <a:chOff x="3965876" y="1695285"/>
            <a:chExt cx="2591182" cy="218263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4637342" y="3165674"/>
              <a:ext cx="1913861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3965876" y="1695285"/>
              <a:ext cx="2591182" cy="2182636"/>
              <a:chOff x="3960089" y="1701072"/>
              <a:chExt cx="2591182" cy="218263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965944" y="3883708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879805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879805" y="170107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965943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965944" y="2419106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879804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965942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3960089" y="170955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631555" y="1709552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31555" y="1701073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545416" y="1709552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/>
          <p:cNvSpPr txBox="1"/>
          <p:nvPr/>
        </p:nvSpPr>
        <p:spPr>
          <a:xfrm>
            <a:off x="10559295" y="2871206"/>
            <a:ext cx="123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Many Data Files in Shared Distributed FS</a:t>
            </a:r>
            <a:endParaRPr lang="en-GB" sz="999" dirty="0"/>
          </a:p>
        </p:txBody>
      </p:sp>
      <p:sp>
        <p:nvSpPr>
          <p:cNvPr id="97" name="TextBox 96"/>
          <p:cNvSpPr txBox="1"/>
          <p:nvPr/>
        </p:nvSpPr>
        <p:spPr>
          <a:xfrm>
            <a:off x="10297550" y="3764664"/>
            <a:ext cx="920444" cy="384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99" dirty="0"/>
              <a:t>One </a:t>
            </a:r>
          </a:p>
          <a:p>
            <a:pPr algn="ctr"/>
            <a:r>
              <a:rPr lang="en-GB" sz="900" dirty="0"/>
              <a:t>Single Local File</a:t>
            </a:r>
            <a:endParaRPr lang="en-GB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9398613" y="408068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Many</a:t>
            </a:r>
          </a:p>
          <a:p>
            <a:pPr algn="ctr"/>
            <a:r>
              <a:rPr lang="en-GB" sz="900" dirty="0"/>
              <a:t>Clusters / Servers</a:t>
            </a:r>
            <a:endParaRPr lang="en-GB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7687793" y="407631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One</a:t>
            </a:r>
          </a:p>
          <a:p>
            <a:pPr algn="ctr"/>
            <a:r>
              <a:rPr lang="en-GB" sz="900" dirty="0"/>
              <a:t>Cluster / Server</a:t>
            </a:r>
            <a:endParaRPr lang="en-GB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11433" y="397589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Single Service</a:t>
            </a:r>
            <a:endParaRPr lang="en-GB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230667" y="2406266"/>
            <a:ext cx="78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API &amp; </a:t>
            </a:r>
            <a:br>
              <a:rPr lang="en-GB" sz="900" dirty="0"/>
            </a:br>
            <a:r>
              <a:rPr lang="en-GB" sz="900" dirty="0" err="1"/>
              <a:t>Microservice</a:t>
            </a:r>
            <a:endParaRPr lang="en-GB" sz="900" dirty="0"/>
          </a:p>
        </p:txBody>
      </p:sp>
      <p:sp>
        <p:nvSpPr>
          <p:cNvPr id="109" name="Rectangle 108"/>
          <p:cNvSpPr/>
          <p:nvPr/>
        </p:nvSpPr>
        <p:spPr>
          <a:xfrm>
            <a:off x="7164468" y="1032090"/>
            <a:ext cx="4598196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8523658" y="1091485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Implementation</a:t>
            </a:r>
            <a:endParaRPr lang="en-GB" sz="2000" dirty="0"/>
          </a:p>
        </p:txBody>
      </p:sp>
      <p:sp>
        <p:nvSpPr>
          <p:cNvPr id="112" name="Rectangle 111"/>
          <p:cNvSpPr/>
          <p:nvPr/>
        </p:nvSpPr>
        <p:spPr>
          <a:xfrm>
            <a:off x="2915603" y="498947"/>
            <a:ext cx="8837919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2975527" y="554120"/>
            <a:ext cx="471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How to Scale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752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136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Heidel, Claudio (Cognizant)</dc:creator>
  <cp:lastModifiedBy>Heidel, Claudio (Cognizant)</cp:lastModifiedBy>
  <cp:revision>14</cp:revision>
  <dcterms:created xsi:type="dcterms:W3CDTF">2019-12-04T11:30:09Z</dcterms:created>
  <dcterms:modified xsi:type="dcterms:W3CDTF">2019-12-05T08:38:28Z</dcterms:modified>
</cp:coreProperties>
</file>