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aleway ExtraBold"/>
      <p:bold r:id="rId15"/>
      <p:boldItalic r:id="rId16"/>
    </p:embeddedFont>
    <p:embeddedFont>
      <p:font typeface="Work Sans Light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boldItalic.fntdata"/><Relationship Id="rId11" Type="http://schemas.openxmlformats.org/officeDocument/2006/relationships/font" Target="fonts/Raleway-regular.fntdata"/><Relationship Id="rId22" Type="http://schemas.openxmlformats.org/officeDocument/2006/relationships/font" Target="fonts/WorkSans-bold.fntdata"/><Relationship Id="rId10" Type="http://schemas.openxmlformats.org/officeDocument/2006/relationships/slide" Target="slides/slide6.xml"/><Relationship Id="rId21" Type="http://schemas.openxmlformats.org/officeDocument/2006/relationships/font" Target="fonts/WorkSans-regular.fntdata"/><Relationship Id="rId13" Type="http://schemas.openxmlformats.org/officeDocument/2006/relationships/font" Target="fonts/Raleway-italic.fntdata"/><Relationship Id="rId24" Type="http://schemas.openxmlformats.org/officeDocument/2006/relationships/font" Target="fonts/WorkSans-boldItalic.fntdata"/><Relationship Id="rId12" Type="http://schemas.openxmlformats.org/officeDocument/2006/relationships/font" Target="fonts/Raleway-bold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ExtraBold-bold.fntdata"/><Relationship Id="rId14" Type="http://schemas.openxmlformats.org/officeDocument/2006/relationships/font" Target="fonts/Raleway-boldItalic.fntdata"/><Relationship Id="rId17" Type="http://schemas.openxmlformats.org/officeDocument/2006/relationships/font" Target="fonts/WorkSansLight-regular.fntdata"/><Relationship Id="rId16" Type="http://schemas.openxmlformats.org/officeDocument/2006/relationships/font" Target="fonts/RalewayExtraBold-boldItalic.fntdata"/><Relationship Id="rId5" Type="http://schemas.openxmlformats.org/officeDocument/2006/relationships/slide" Target="slides/slide1.xml"/><Relationship Id="rId19" Type="http://schemas.openxmlformats.org/officeDocument/2006/relationships/font" Target="fonts/WorkSansLight-italic.fntdata"/><Relationship Id="rId6" Type="http://schemas.openxmlformats.org/officeDocument/2006/relationships/slide" Target="slides/slide2.xml"/><Relationship Id="rId18" Type="http://schemas.openxmlformats.org/officeDocument/2006/relationships/font" Target="fonts/WorkSans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acc7944b7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acc7944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ad2890fd9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ad2890fd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cribbles 1">
  <p:cSld name="BLANK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-296625" y="-263875"/>
            <a:ext cx="2030379" cy="2001770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-494451" y="121272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cribbles 2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-363975" y="-139378"/>
            <a:ext cx="1725952" cy="1537174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833250" y="9898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5783707" y="3854784"/>
            <a:ext cx="1547313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7102246" y="-359891"/>
            <a:ext cx="2575201" cy="126462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738425" y="413380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7847841" y="325734"/>
            <a:ext cx="945912" cy="1176986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cribbles 3">
  <p:cSld name="BLANK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flipH="1" rot="-5400000">
            <a:off x="161815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363974" y="-139386"/>
            <a:ext cx="2380859" cy="2120450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38350" y="11803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 rot="3886626">
            <a:off x="5504907" y="3800569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-10114520">
            <a:off x="6110162" y="-457878"/>
            <a:ext cx="3531172" cy="1733961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6891075" y="304795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1859257">
            <a:off x="7432020" y="368594"/>
            <a:ext cx="1201023" cy="1494418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41169" y="534700"/>
            <a:ext cx="1445085" cy="1017492"/>
          </a:xfrm>
          <a:custGeom>
            <a:rect b="b" l="l" r="r" t="t"/>
            <a:pathLst>
              <a:path extrusionOk="0" h="1017492" w="3176012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9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482850" y="-478441"/>
            <a:ext cx="1691129" cy="1577178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524748" y="2004302"/>
            <a:ext cx="2169605" cy="2139034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6579602" y="3865726"/>
            <a:ext cx="2358243" cy="11593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347111" y="4074972"/>
            <a:ext cx="1577102" cy="138040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000753" y="-218972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7685537" y="1390705"/>
            <a:ext cx="2138785" cy="2202352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183975" y="-519363"/>
            <a:ext cx="1832056" cy="170860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rot="3886626">
            <a:off x="-462593" y="-88356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 rot="-1859020">
            <a:off x="564045" y="369917"/>
            <a:ext cx="1439126" cy="1790687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630174" y="4286374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-327075" y="4286376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0039177">
            <a:off x="6208704" y="4295609"/>
            <a:ext cx="2660802" cy="130323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826250" y="448624"/>
            <a:ext cx="1857351" cy="173219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991200" y="-435573"/>
            <a:ext cx="1542974" cy="1439006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7814124" y="1453499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upademo.com/demo/orF-zgBQtHsfGFYaHpll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upademo.com/demo/dwVkrFLAl0119xZNEYmN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Graff - Collect ‘Em All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6264375" y="3825825"/>
            <a:ext cx="2001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D3B45"/>
                </a:solidFill>
              </a:rPr>
              <a:t>Group #2</a:t>
            </a:r>
            <a:br>
              <a:rPr lang="en" sz="1100">
                <a:solidFill>
                  <a:srgbClr val="2D3B45"/>
                </a:solidFill>
              </a:rPr>
            </a:br>
            <a:r>
              <a:rPr lang="en" sz="1100">
                <a:solidFill>
                  <a:srgbClr val="2D3B45"/>
                </a:solidFill>
              </a:rPr>
              <a:t>Chen Liang 1006621443</a:t>
            </a:r>
            <a:endParaRPr sz="11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D3B45"/>
                </a:solidFill>
              </a:rPr>
              <a:t>Jianning Qu 1009724737</a:t>
            </a:r>
            <a:endParaRPr sz="11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D3B45"/>
                </a:solidFill>
              </a:rPr>
              <a:t>Wanhe Li 1007503168</a:t>
            </a:r>
            <a:endParaRPr sz="1100">
              <a:solidFill>
                <a:srgbClr val="2D3B4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9" name="Google Shape;119;p15"/>
          <p:cNvSpPr txBox="1"/>
          <p:nvPr>
            <p:ph idx="2" type="body"/>
          </p:nvPr>
        </p:nvSpPr>
        <p:spPr>
          <a:xfrm>
            <a:off x="4939923" y="1863125"/>
            <a:ext cx="2988000" cy="1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BROWSE WORLD CLASS ART AND GRAFFITI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SHARE</a:t>
            </a:r>
            <a:r>
              <a:rPr lang="en" sz="1100"/>
              <a:t> AND </a:t>
            </a: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BROWSE</a:t>
            </a:r>
            <a:r>
              <a:rPr lang="en" sz="1100"/>
              <a:t> WORLD CLASS ART AND GRAFFITI SUBMITTED BY OTHER USERS ACROSS THE WORLD.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216025" y="1863125"/>
            <a:ext cx="2988000" cy="1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SAVE WORLD CLASS ART AND </a:t>
            </a:r>
            <a:r>
              <a:rPr b="1" lang="en" sz="1100"/>
              <a:t>GRAFFITI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UPLOAD ANY IMAGE, HOWEVER </a:t>
            </a: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ONLY GRAFFITI or ART</a:t>
            </a:r>
            <a:r>
              <a:rPr lang="en" sz="1100"/>
              <a:t> WILL BE FILTERED FOR STORAGE USING IMAGE RECOGNITION AI.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SAVE WORLD CLASS ART AND GRAFFITI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idx="4294967295"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BROWSE WORLD CLASS ART AND GRAFFITI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216025" y="1863125"/>
            <a:ext cx="2988000" cy="1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Lambda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S3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DynamoDB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CloudWatch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Rekognition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API Gateway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EC2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100"/>
            </a:b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4294967295" type="ctrTitle"/>
          </p:nvPr>
        </p:nvSpPr>
        <p:spPr>
          <a:xfrm>
            <a:off x="1114400" y="884775"/>
            <a:ext cx="2991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145" name="Google Shape;145;p19"/>
          <p:cNvSpPr txBox="1"/>
          <p:nvPr>
            <p:ph idx="4294967295" type="subTitle"/>
          </p:nvPr>
        </p:nvSpPr>
        <p:spPr>
          <a:xfrm>
            <a:off x="1114400" y="2084399"/>
            <a:ext cx="2991600" cy="21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We are group #2</a:t>
            </a:r>
            <a:r>
              <a:rPr lang="en" sz="2000"/>
              <a:t> </a:t>
            </a:r>
            <a:endParaRPr sz="20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us at @uoft</a:t>
            </a:r>
            <a:endParaRPr b="1" sz="2000"/>
          </a:p>
        </p:txBody>
      </p:sp>
      <p:pic>
        <p:nvPicPr>
          <p:cNvPr descr="photo-1434030216411-0b793f4b4173.jpg"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250" y="1173450"/>
            <a:ext cx="2796600" cy="2796600"/>
          </a:xfrm>
          <a:prstGeom prst="wedgeRectCallout">
            <a:avLst>
              <a:gd fmla="val -69878" name="adj1"/>
              <a:gd fmla="val -33138" name="adj2"/>
            </a:avLst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38C22"/>
      </a:accent2>
      <a:accent3>
        <a:srgbClr val="202024"/>
      </a:accent3>
      <a:accent4>
        <a:srgbClr val="626269"/>
      </a:accent4>
      <a:accent5>
        <a:srgbClr val="9A9AA2"/>
      </a:accent5>
      <a:accent6>
        <a:srgbClr val="D5CFC1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