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60" r:id="rId4"/>
    <p:sldId id="263" r:id="rId5"/>
    <p:sldId id="262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1E700B27-DE4C-4B9E-BB11-B9027034A00F}" type="datetimeFigureOut">
              <a:rPr lang="en-US" dirty="0"/>
              <a:pPr/>
              <a:t>12/20/2018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4739-9812-4A9F-890D-2AD6BA5F6EE8}" type="datetimeFigureOut">
              <a:rPr lang="en-US" dirty="0"/>
              <a:t>12/20/2018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5AC5-A3F8-44AA-BA8F-596CDCC976D3}" type="datetimeFigureOut">
              <a:rPr lang="en-US" dirty="0"/>
              <a:t>12/20/2018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B183-A821-4095-A363-9EC968635539}" type="datetimeFigureOut">
              <a:rPr lang="en-US" dirty="0"/>
              <a:t>12/20/2018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01B4-0AA5-45E6-B2E6-5FA4078AEBCF}" type="datetimeFigureOut">
              <a:rPr lang="en-US" dirty="0"/>
              <a:t>12/20/2018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335C-0450-40D7-8612-B3203BED4F28}" type="datetimeFigureOut">
              <a:rPr lang="en-US" dirty="0"/>
              <a:t>12/20/2018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A105-2A1C-4284-B4EA-07CF89B1A393}" type="datetimeFigureOut">
              <a:rPr lang="en-US" dirty="0"/>
              <a:t>12/20/2018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dirty="0"/>
              <a:t>12/20/2018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dirty="0"/>
              <a:t>12/20/2018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dirty="0"/>
              <a:t>12/20/2018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dirty="0"/>
              <a:t>12/20/2018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dirty="0"/>
              <a:t>12/20/2018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dirty="0"/>
              <a:t>12/20/2018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dirty="0"/>
              <a:t>12/20/2018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dirty="0"/>
              <a:t>12/20/2018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dirty="0"/>
              <a:t>12/20/2018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dirty="0"/>
              <a:t>12/20/2018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E0D914D-B099-4142-A885-11F276715148}" type="datetimeFigureOut">
              <a:rPr lang="en-US" dirty="0"/>
              <a:t>12/20/2018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617594"/>
            <a:ext cx="8825658" cy="2677648"/>
          </a:xfrm>
        </p:spPr>
        <p:txBody>
          <a:bodyPr/>
          <a:lstStyle/>
          <a:p>
            <a:r>
              <a:rPr lang="en-GB" dirty="0" smtClean="0"/>
              <a:t>Test Report Summary Presentation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Chester Gardner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68571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Functional – Selenium testing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7074" y="2029766"/>
            <a:ext cx="8040732" cy="4224252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7469" y="4640783"/>
            <a:ext cx="3821031" cy="1873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346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Functional </a:t>
            </a:r>
            <a:r>
              <a:rPr lang="en-GB" dirty="0" smtClean="0"/>
              <a:t>– REST testing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tests that were executed all succeeded as expected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GB" dirty="0"/>
          </a:p>
          <a:p>
            <a:r>
              <a:rPr lang="en-US" dirty="0"/>
              <a:t>There are still tests pending, and results will be presented in the next test cycle reports.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42019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Non-functional – </a:t>
            </a:r>
            <a:r>
              <a:rPr lang="en-GB" dirty="0" err="1" smtClean="0"/>
              <a:t>JMeter</a:t>
            </a:r>
            <a:r>
              <a:rPr lang="en-GB" dirty="0" smtClean="0"/>
              <a:t> testing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3245" y="2439380"/>
            <a:ext cx="5281325" cy="396099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379" y="2439380"/>
            <a:ext cx="5259727" cy="3944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984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Found defects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 smtClean="0"/>
          </a:p>
          <a:p>
            <a:r>
              <a:rPr lang="en-GB" dirty="0" smtClean="0"/>
              <a:t>A number of defects were found whilst conducting non functional testing. This has shown that the system under test was not fit for purpose and that a go live decision cannot be recommended.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054712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13</TotalTime>
  <Words>83</Words>
  <Application>Microsoft Office PowerPoint</Application>
  <PresentationFormat>Widescreen</PresentationFormat>
  <Paragraphs>12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 Boardroom</vt:lpstr>
      <vt:lpstr>Test Report Summary Presentation</vt:lpstr>
      <vt:lpstr>Functional – Selenium testing</vt:lpstr>
      <vt:lpstr>Functional – REST testing</vt:lpstr>
      <vt:lpstr>Non-functional – JMeter testing</vt:lpstr>
      <vt:lpstr>Found defects</vt:lpstr>
    </vt:vector>
  </TitlesOfParts>
  <Company>QA Ltd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Report Summary Presentation</dc:title>
  <dc:creator>Admin</dc:creator>
  <cp:lastModifiedBy>Admin</cp:lastModifiedBy>
  <cp:revision>9</cp:revision>
  <dcterms:created xsi:type="dcterms:W3CDTF">2018-12-20T15:43:07Z</dcterms:created>
  <dcterms:modified xsi:type="dcterms:W3CDTF">2018-12-20T15:56:31Z</dcterms:modified>
</cp:coreProperties>
</file>