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B10"/>
    <a:srgbClr val="404761"/>
    <a:srgbClr val="F5BD69"/>
    <a:srgbClr val="65E4ED"/>
    <a:srgbClr val="55C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C7C3B-301C-4FDF-A81B-B60A76636EE0}" v="2" dt="2021-10-20T04:10:09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727"/>
  </p:normalViewPr>
  <p:slideViewPr>
    <p:cSldViewPr snapToGrid="0" snapToObjects="1">
      <p:cViewPr varScale="1">
        <p:scale>
          <a:sx n="82" d="100"/>
          <a:sy n="82" d="100"/>
        </p:scale>
        <p:origin x="1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smcclain" userId="S::christophersmcclain_gmail.com#ext#@byu.onmicrosoft.com::864265e4-cabd-4a0e-bb71-b6750f0e161a" providerId="AD" clId="Web-{EB8C7C3B-301C-4FDF-A81B-B60A76636EE0}"/>
    <pc:docChg chg="modSld">
      <pc:chgData name="christophersmcclain" userId="S::christophersmcclain_gmail.com#ext#@byu.onmicrosoft.com::864265e4-cabd-4a0e-bb71-b6750f0e161a" providerId="AD" clId="Web-{EB8C7C3B-301C-4FDF-A81B-B60A76636EE0}" dt="2021-10-20T04:10:09.509" v="1" actId="1076"/>
      <pc:docMkLst>
        <pc:docMk/>
      </pc:docMkLst>
      <pc:sldChg chg="modSp">
        <pc:chgData name="christophersmcclain" userId="S::christophersmcclain_gmail.com#ext#@byu.onmicrosoft.com::864265e4-cabd-4a0e-bb71-b6750f0e161a" providerId="AD" clId="Web-{EB8C7C3B-301C-4FDF-A81B-B60A76636EE0}" dt="2021-10-20T04:10:09.509" v="1" actId="1076"/>
        <pc:sldMkLst>
          <pc:docMk/>
          <pc:sldMk cId="3321604662" sldId="257"/>
        </pc:sldMkLst>
        <pc:picChg chg="mod">
          <ac:chgData name="christophersmcclain" userId="S::christophersmcclain_gmail.com#ext#@byu.onmicrosoft.com::864265e4-cabd-4a0e-bb71-b6750f0e161a" providerId="AD" clId="Web-{EB8C7C3B-301C-4FDF-A81B-B60A76636EE0}" dt="2021-10-20T04:10:09.509" v="1" actId="1076"/>
          <ac:picMkLst>
            <pc:docMk/>
            <pc:sldMk cId="3321604662" sldId="257"/>
            <ac:picMk id="2" creationId="{E84746C6-3824-414D-924D-22FCEA4116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C481-48B5-EF45-923F-C9D5438B430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148B44-49DB-1E4A-BD5D-1CB4A518A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148B44-49DB-1E4A-BD5D-1CB4A518A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1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20DE-449B-224E-AA06-89B5D0C9C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026D0-BAB8-124F-99C3-131EE08D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88ADA-E11B-4F46-B44B-26656666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A8D09-BDAB-1D46-B327-D6DE9EFA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01D70-3F4B-9E4F-A5A7-B5EF1AD7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53C7-FE93-144C-AF83-7E4BCB73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A56B-66C7-1345-B1A3-8CF3346C5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B417-3450-F541-AAE1-BB935617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2DDE3-F95A-DF4A-B057-C31CD70E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131AD-F8CE-004C-BB07-FDDF08B8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403AE-7D5E-5844-9D5A-F8F55E6A0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8D819-FDBE-F74E-A231-C6CF4F625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A963-4CE3-7B44-9D73-F7EDA02D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01EDE-A80C-6441-8D3E-D4FA4032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F9C4-F47F-AF4B-ABFD-F420C9DD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FC35-C1FB-2D46-8C0C-455A96AA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BFB8B-7893-1D44-A6F9-92958063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53D1-05F1-E54B-B730-E907AD71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FFED0-A652-4A46-AB1A-BED953BB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A385-C64F-FA45-93A1-89C2DFD6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7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E2D0-8627-674E-AF82-C4F0B972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5F50-76F0-E743-BC5F-7F2681070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F000-6C79-7B4F-8799-05D16259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8122-1137-EB42-BE67-905D09BB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322C-3DFC-BC42-9586-2DC54D92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3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79CE-6B03-1F47-870B-3872C532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89F2-285C-2147-A3BB-09D08A6AD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E3BE-DDE1-3A4A-9BD8-984417F67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78F01-BCA0-B14D-B298-F10CA0AC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22F9E-9C45-7447-9FE6-F9BAF312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839A9-0F4F-6E4B-B515-69588DCB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39C2-997A-2447-9A77-35D6648F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273C8-147B-AB46-BD56-36940B924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7A5AF-05BC-5B47-BA26-ABCB8C29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6C8D2-8722-D945-BE81-4047446B3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93EB-DCC7-0944-B782-19BAE7D8F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A67F-AB29-9B4F-8779-1A74B97A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6167E-526E-9743-995C-F3EAC9BB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2EA36-7A10-0D4F-9441-2D4FCEAC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393-4F67-BE4C-BB51-851FCEE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D4516-A40C-3044-8A89-840B3F20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6B614-9456-E042-90DC-9DCA73F8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FE29C-17FE-864D-AEC0-651DFDDA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8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BECC7-5962-294D-8C75-FC56A962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FDC24-243E-1048-922E-46CA6BF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3295-7067-A149-8D04-FC8D6E6A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7F70-A5D0-0C42-8DF9-C20328AB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048A-572D-8B48-8E78-73CC76CF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0F47B-39E1-B243-BE4C-944CC19A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63CF-68BB-6E4E-A7D6-E657EC0A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C093-8C30-6F45-BC6B-8F0C6A2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1A75-46EF-E542-A369-1FEE620F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25432-131F-6444-B2F5-E675CCC8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B59A2-50DE-FD4C-B9CB-C47DA95828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388C7-0708-A84D-ABDC-9DF0D6FA5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F511B-1ED3-5F4E-9AEC-1201D356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779DA-ECA4-244A-981F-7605EDB6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FD6F4-5FCD-404B-A6D9-5EF07E3B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19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F0DBC-5FF6-664E-B67A-79F7D9B6C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44FCC-149C-C64C-A972-7A8CFAFF5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85A2-B74E-C142-874D-81267CE58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415D1-4568-B844-8051-2954D18BF33A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2657A-2B4B-7649-8729-0C9E548E7A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439E5-C070-204A-BB4A-26A6164A7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161F-A9A5-CD4D-A27F-55FD857B1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11" Type="http://schemas.openxmlformats.org/officeDocument/2006/relationships/image" Target="../media/image9.tiff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7" Type="http://schemas.openxmlformats.org/officeDocument/2006/relationships/image" Target="../media/image16.tiff"/><Relationship Id="rId2" Type="http://schemas.openxmlformats.org/officeDocument/2006/relationships/image" Target="../media/image13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tiff"/><Relationship Id="rId5" Type="http://schemas.openxmlformats.org/officeDocument/2006/relationships/image" Target="../media/image8.jpeg"/><Relationship Id="rId4" Type="http://schemas.openxmlformats.org/officeDocument/2006/relationships/image" Target="../media/image1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C26778-A87B-1646-85A3-B7A027E4110A}"/>
              </a:ext>
            </a:extLst>
          </p:cNvPr>
          <p:cNvSpPr/>
          <p:nvPr/>
        </p:nvSpPr>
        <p:spPr>
          <a:xfrm>
            <a:off x="185352" y="160637"/>
            <a:ext cx="3064476" cy="65243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8E9755-1129-964A-BFC0-C423DB9DEDEC}"/>
              </a:ext>
            </a:extLst>
          </p:cNvPr>
          <p:cNvSpPr/>
          <p:nvPr/>
        </p:nvSpPr>
        <p:spPr>
          <a:xfrm>
            <a:off x="3413221" y="285344"/>
            <a:ext cx="8633253" cy="6524367"/>
          </a:xfrm>
          <a:prstGeom prst="roundRect">
            <a:avLst>
              <a:gd name="adj" fmla="val 287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46" name="Picture 22" descr="500+ Best Door Pictures [HD] | Download Free Images on Unsplash">
            <a:extLst>
              <a:ext uri="{FF2B5EF4-FFF2-40B4-BE49-F238E27FC236}">
                <a16:creationId xmlns:a16="http://schemas.microsoft.com/office/drawing/2014/main" id="{8798AC32-A00C-3E42-BDA4-275338877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b="37281"/>
          <a:stretch/>
        </p:blipFill>
        <p:spPr bwMode="auto">
          <a:xfrm>
            <a:off x="3810790" y="1239711"/>
            <a:ext cx="7809210" cy="223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lank Profile Picture Mystery Man - Free vector graphic on Pixabay">
            <a:extLst>
              <a:ext uri="{FF2B5EF4-FFF2-40B4-BE49-F238E27FC236}">
                <a16:creationId xmlns:a16="http://schemas.microsoft.com/office/drawing/2014/main" id="{9F1B16CA-8BA8-B348-9ABA-466783B31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501" y="641069"/>
            <a:ext cx="533400" cy="5334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ree Bars Icons - Download Free Vector Icons | Noun Project">
            <a:extLst>
              <a:ext uri="{FF2B5EF4-FFF2-40B4-BE49-F238E27FC236}">
                <a16:creationId xmlns:a16="http://schemas.microsoft.com/office/drawing/2014/main" id="{B622F096-10B9-6041-B80C-826EF5374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2597" y="625608"/>
            <a:ext cx="564322" cy="5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A4CC862-F4BD-1E49-ADD7-36FCE7DBF362}"/>
              </a:ext>
            </a:extLst>
          </p:cNvPr>
          <p:cNvSpPr/>
          <p:nvPr/>
        </p:nvSpPr>
        <p:spPr>
          <a:xfrm>
            <a:off x="3810790" y="3607788"/>
            <a:ext cx="1889538" cy="292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4F0C3C-6E3C-2742-88F2-DE36D113FB5B}"/>
              </a:ext>
            </a:extLst>
          </p:cNvPr>
          <p:cNvSpPr/>
          <p:nvPr/>
        </p:nvSpPr>
        <p:spPr>
          <a:xfrm>
            <a:off x="5823895" y="3607788"/>
            <a:ext cx="3833205" cy="29219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54523C-D9CD-AB42-BC41-943394240756}"/>
              </a:ext>
            </a:extLst>
          </p:cNvPr>
          <p:cNvSpPr/>
          <p:nvPr/>
        </p:nvSpPr>
        <p:spPr>
          <a:xfrm>
            <a:off x="9780667" y="3607785"/>
            <a:ext cx="1889538" cy="29219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27C5B-A17C-6440-B9DE-ED9E3BEE2D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075"/>
          <a:stretch/>
        </p:blipFill>
        <p:spPr>
          <a:xfrm>
            <a:off x="5470055" y="357765"/>
            <a:ext cx="4341997" cy="318255"/>
          </a:xfrm>
          <a:prstGeom prst="rect">
            <a:avLst/>
          </a:prstGeom>
        </p:spPr>
      </p:pic>
      <p:sp>
        <p:nvSpPr>
          <p:cNvPr id="7" name="Chevron 6">
            <a:extLst>
              <a:ext uri="{FF2B5EF4-FFF2-40B4-BE49-F238E27FC236}">
                <a16:creationId xmlns:a16="http://schemas.microsoft.com/office/drawing/2014/main" id="{D0FFEE0D-1B1B-8043-9045-C65D805FC11C}"/>
              </a:ext>
            </a:extLst>
          </p:cNvPr>
          <p:cNvSpPr/>
          <p:nvPr/>
        </p:nvSpPr>
        <p:spPr>
          <a:xfrm>
            <a:off x="11202597" y="2218648"/>
            <a:ext cx="356356" cy="484632"/>
          </a:xfrm>
          <a:prstGeom prst="chevron">
            <a:avLst>
              <a:gd name="adj" fmla="val 60199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55CA6-D682-054F-AAD7-2515905382E4}"/>
              </a:ext>
            </a:extLst>
          </p:cNvPr>
          <p:cNvSpPr/>
          <p:nvPr/>
        </p:nvSpPr>
        <p:spPr>
          <a:xfrm>
            <a:off x="3966524" y="4089640"/>
            <a:ext cx="213250" cy="214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C9113D-DDF6-EC4D-A7C5-BD5DAD69BCCD}"/>
              </a:ext>
            </a:extLst>
          </p:cNvPr>
          <p:cNvSpPr/>
          <p:nvPr/>
        </p:nvSpPr>
        <p:spPr>
          <a:xfrm>
            <a:off x="3972082" y="4386021"/>
            <a:ext cx="213250" cy="2141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Random People Machine (@rndm_people) | Twitter">
            <a:extLst>
              <a:ext uri="{FF2B5EF4-FFF2-40B4-BE49-F238E27FC236}">
                <a16:creationId xmlns:a16="http://schemas.microsoft.com/office/drawing/2014/main" id="{1F9684A2-1BB5-9D4D-8695-7A1FB299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410" y="3747376"/>
            <a:ext cx="503413" cy="5034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16,580,092 Man Stock Photos and Images - 123RF">
            <a:extLst>
              <a:ext uri="{FF2B5EF4-FFF2-40B4-BE49-F238E27FC236}">
                <a16:creationId xmlns:a16="http://schemas.microsoft.com/office/drawing/2014/main" id="{E1075157-CED7-0C4B-9712-56020F048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241" r="25455" b="16805"/>
          <a:stretch/>
        </p:blipFill>
        <p:spPr bwMode="auto">
          <a:xfrm>
            <a:off x="5949432" y="4498871"/>
            <a:ext cx="513371" cy="5102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400,000+ Best Women Photos · 100% Free Download · Pexels Stock Photos">
            <a:extLst>
              <a:ext uri="{FF2B5EF4-FFF2-40B4-BE49-F238E27FC236}">
                <a16:creationId xmlns:a16="http://schemas.microsoft.com/office/drawing/2014/main" id="{6EBAA4CC-92A5-2C4D-B4FD-FF4425D5B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t="-77" r="12625" b="77"/>
          <a:stretch/>
        </p:blipFill>
        <p:spPr bwMode="auto">
          <a:xfrm>
            <a:off x="5954412" y="5381219"/>
            <a:ext cx="503413" cy="50599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ED4434B-7861-5740-BB49-2C55EBD03C7B}"/>
              </a:ext>
            </a:extLst>
          </p:cNvPr>
          <p:cNvSpPr txBox="1"/>
          <p:nvPr/>
        </p:nvSpPr>
        <p:spPr>
          <a:xfrm>
            <a:off x="6546344" y="3727569"/>
            <a:ext cx="286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HOUSE | $500 - $700 | Provo UT | October 22, 2021</a:t>
            </a:r>
          </a:p>
          <a:p>
            <a:r>
              <a:rPr lang="en-US" sz="1000" dirty="0"/>
              <a:t>Hi! My name is Sandra. I’m looking for something small and price friendly….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B6DBF-7743-5D4A-B3D1-AB3078B54DCF}"/>
              </a:ext>
            </a:extLst>
          </p:cNvPr>
          <p:cNvSpPr txBox="1"/>
          <p:nvPr/>
        </p:nvSpPr>
        <p:spPr>
          <a:xfrm>
            <a:off x="6546344" y="5398791"/>
            <a:ext cx="286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HOUSE | $1000 - $1500 | Orem UT | January 23, 2022 </a:t>
            </a:r>
          </a:p>
          <a:p>
            <a:r>
              <a:rPr lang="en-US" sz="1000" dirty="0"/>
              <a:t>Hey I’m Mandy. I’m looking for something on the nicer side…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AD9A75-E04C-E941-B4B7-DEF5C4295498}"/>
              </a:ext>
            </a:extLst>
          </p:cNvPr>
          <p:cNvSpPr txBox="1"/>
          <p:nvPr/>
        </p:nvSpPr>
        <p:spPr>
          <a:xfrm>
            <a:off x="6546344" y="4489326"/>
            <a:ext cx="2869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APARTMENT | $200 - $500 | Orem UT | December 1, 2021</a:t>
            </a:r>
          </a:p>
          <a:p>
            <a:r>
              <a:rPr lang="en-US" sz="1000" dirty="0"/>
              <a:t>Hello, I’m Craig. I’m a functional dude who just needs some peace and quiet…</a:t>
            </a:r>
          </a:p>
        </p:txBody>
      </p:sp>
      <p:sp>
        <p:nvSpPr>
          <p:cNvPr id="132" name="L-Shape 131">
            <a:extLst>
              <a:ext uri="{FF2B5EF4-FFF2-40B4-BE49-F238E27FC236}">
                <a16:creationId xmlns:a16="http://schemas.microsoft.com/office/drawing/2014/main" id="{E30600F1-E2D0-5947-A1E3-FB91686DE7E5}"/>
              </a:ext>
            </a:extLst>
          </p:cNvPr>
          <p:cNvSpPr/>
          <p:nvPr/>
        </p:nvSpPr>
        <p:spPr>
          <a:xfrm rot="18154289">
            <a:off x="4002352" y="4393338"/>
            <a:ext cx="226062" cy="108634"/>
          </a:xfrm>
          <a:prstGeom prst="corne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FED543-260E-3E46-9744-01ADC586A01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792" t="16190" r="17234" b="16610"/>
          <a:stretch/>
        </p:blipFill>
        <p:spPr>
          <a:xfrm>
            <a:off x="4755559" y="737656"/>
            <a:ext cx="428975" cy="445238"/>
          </a:xfrm>
          <a:prstGeom prst="rect">
            <a:avLst/>
          </a:prstGeom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2A7B5C97-B2C7-4B4F-B02B-EFA838B9DE51}"/>
              </a:ext>
            </a:extLst>
          </p:cNvPr>
          <p:cNvSpPr/>
          <p:nvPr/>
        </p:nvSpPr>
        <p:spPr>
          <a:xfrm>
            <a:off x="3972082" y="3745082"/>
            <a:ext cx="1606061" cy="2486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Filter buyer listings…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85B75AA-605D-D346-BC94-96B13DD64308}"/>
              </a:ext>
            </a:extLst>
          </p:cNvPr>
          <p:cNvSpPr txBox="1"/>
          <p:nvPr/>
        </p:nvSpPr>
        <p:spPr>
          <a:xfrm>
            <a:off x="3690413" y="739314"/>
            <a:ext cx="12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halkduster" panose="03050602040202020205" pitchFamily="66" charset="77"/>
              </a:rPr>
              <a:t>Roomer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E02AD15-8A8D-0D4F-BED6-7202DE011809}"/>
              </a:ext>
            </a:extLst>
          </p:cNvPr>
          <p:cNvGrpSpPr/>
          <p:nvPr/>
        </p:nvGrpSpPr>
        <p:grpSpPr>
          <a:xfrm>
            <a:off x="6648674" y="4228862"/>
            <a:ext cx="295823" cy="164002"/>
            <a:chOff x="1636295" y="5148329"/>
            <a:chExt cx="721896" cy="394121"/>
          </a:xfrm>
        </p:grpSpPr>
        <p:sp>
          <p:nvSpPr>
            <p:cNvPr id="140" name="Snip Same Side Corner Rectangle 139">
              <a:extLst>
                <a:ext uri="{FF2B5EF4-FFF2-40B4-BE49-F238E27FC236}">
                  <a16:creationId xmlns:a16="http://schemas.microsoft.com/office/drawing/2014/main" id="{D73554B7-7FB6-F04C-9BD5-420AD6DBD672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3BC312C-F094-FA43-9708-40154ADC44FF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F357961-F91A-784E-8B80-8BB4BEFEF3A9}"/>
              </a:ext>
            </a:extLst>
          </p:cNvPr>
          <p:cNvSpPr txBox="1"/>
          <p:nvPr/>
        </p:nvSpPr>
        <p:spPr>
          <a:xfrm>
            <a:off x="4605153" y="1604605"/>
            <a:ext cx="26885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find your </a:t>
            </a:r>
          </a:p>
          <a:p>
            <a:r>
              <a:rPr lang="en-US" sz="4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buyer here</a:t>
            </a:r>
            <a:r>
              <a:rPr 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74F266BC-C329-704A-A048-B49FF1F47C9F}"/>
              </a:ext>
            </a:extLst>
          </p:cNvPr>
          <p:cNvSpPr txBox="1"/>
          <p:nvPr/>
        </p:nvSpPr>
        <p:spPr>
          <a:xfrm>
            <a:off x="6386284" y="2948175"/>
            <a:ext cx="400406" cy="523220"/>
          </a:xfrm>
          <a:prstGeom prst="rect">
            <a:avLst/>
          </a:prstGeom>
          <a:solidFill>
            <a:srgbClr val="100B1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28B75CD1-8D87-D544-9FB3-3F64F1B83F0B}"/>
              </a:ext>
            </a:extLst>
          </p:cNvPr>
          <p:cNvSpPr txBox="1"/>
          <p:nvPr/>
        </p:nvSpPr>
        <p:spPr>
          <a:xfrm>
            <a:off x="4160080" y="4063314"/>
            <a:ext cx="13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3502DAF-576E-4B48-BF91-BA1422F08B43}"/>
              </a:ext>
            </a:extLst>
          </p:cNvPr>
          <p:cNvSpPr txBox="1"/>
          <p:nvPr/>
        </p:nvSpPr>
        <p:spPr>
          <a:xfrm>
            <a:off x="4165638" y="4361884"/>
            <a:ext cx="1391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Apartment</a:t>
            </a:r>
          </a:p>
        </p:txBody>
      </p:sp>
      <p:sp>
        <p:nvSpPr>
          <p:cNvPr id="159" name="Chevron 158">
            <a:extLst>
              <a:ext uri="{FF2B5EF4-FFF2-40B4-BE49-F238E27FC236}">
                <a16:creationId xmlns:a16="http://schemas.microsoft.com/office/drawing/2014/main" id="{6523EDC6-6110-4540-B095-9BB5DE85387F}"/>
              </a:ext>
            </a:extLst>
          </p:cNvPr>
          <p:cNvSpPr/>
          <p:nvPr/>
        </p:nvSpPr>
        <p:spPr>
          <a:xfrm flipH="1">
            <a:off x="3834620" y="2218648"/>
            <a:ext cx="330134" cy="484632"/>
          </a:xfrm>
          <a:prstGeom prst="chevron">
            <a:avLst>
              <a:gd name="adj" fmla="val 60199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7E582FC-EE0B-3847-89B8-24C4BE426D81}"/>
              </a:ext>
            </a:extLst>
          </p:cNvPr>
          <p:cNvGrpSpPr/>
          <p:nvPr/>
        </p:nvGrpSpPr>
        <p:grpSpPr>
          <a:xfrm>
            <a:off x="6997887" y="4223569"/>
            <a:ext cx="295823" cy="164002"/>
            <a:chOff x="1636295" y="5148329"/>
            <a:chExt cx="721896" cy="394121"/>
          </a:xfrm>
        </p:grpSpPr>
        <p:sp>
          <p:nvSpPr>
            <p:cNvPr id="162" name="Snip Same Side Corner Rectangle 161">
              <a:extLst>
                <a:ext uri="{FF2B5EF4-FFF2-40B4-BE49-F238E27FC236}">
                  <a16:creationId xmlns:a16="http://schemas.microsoft.com/office/drawing/2014/main" id="{B2562DF8-5BEB-A843-836B-B67E658CC7CA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6B79712-BEC8-0648-9AC5-A80150AE54C0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96F20F06-C402-4A4D-AD8D-87E76B90B3B5}"/>
              </a:ext>
            </a:extLst>
          </p:cNvPr>
          <p:cNvCxnSpPr/>
          <p:nvPr/>
        </p:nvCxnSpPr>
        <p:spPr>
          <a:xfrm>
            <a:off x="3992003" y="4727677"/>
            <a:ext cx="155658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Oval 1038">
            <a:extLst>
              <a:ext uri="{FF2B5EF4-FFF2-40B4-BE49-F238E27FC236}">
                <a16:creationId xmlns:a16="http://schemas.microsoft.com/office/drawing/2014/main" id="{849E566E-85A4-344D-8834-7134528C899B}"/>
              </a:ext>
            </a:extLst>
          </p:cNvPr>
          <p:cNvSpPr/>
          <p:nvPr/>
        </p:nvSpPr>
        <p:spPr>
          <a:xfrm>
            <a:off x="4990743" y="4638883"/>
            <a:ext cx="193791" cy="18432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E469FD6-29FC-1647-8DA1-C5FB34D12E36}"/>
              </a:ext>
            </a:extLst>
          </p:cNvPr>
          <p:cNvSpPr txBox="1"/>
          <p:nvPr/>
        </p:nvSpPr>
        <p:spPr>
          <a:xfrm>
            <a:off x="3920458" y="4720055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$100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F420964-B503-3747-B020-39B243C64248}"/>
              </a:ext>
            </a:extLst>
          </p:cNvPr>
          <p:cNvSpPr txBox="1"/>
          <p:nvPr/>
        </p:nvSpPr>
        <p:spPr>
          <a:xfrm>
            <a:off x="5177437" y="4708282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$5,000</a:t>
            </a:r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00DDDC75-A616-6C44-94D0-07363A98822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727" t="16033" r="23750" b="16643"/>
          <a:stretch/>
        </p:blipFill>
        <p:spPr>
          <a:xfrm>
            <a:off x="3935208" y="4880025"/>
            <a:ext cx="527819" cy="525070"/>
          </a:xfrm>
          <a:prstGeom prst="ellipse">
            <a:avLst/>
          </a:prstGeom>
        </p:spPr>
      </p:pic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FF192CD7-CBF4-624F-BF8A-E569FDCA3DD1}"/>
              </a:ext>
            </a:extLst>
          </p:cNvPr>
          <p:cNvSpPr/>
          <p:nvPr/>
        </p:nvSpPr>
        <p:spPr>
          <a:xfrm>
            <a:off x="4546568" y="4969126"/>
            <a:ext cx="971917" cy="2154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i="1" dirty="0">
                <a:solidFill>
                  <a:schemeClr val="tx1"/>
                </a:solidFill>
              </a:rPr>
              <a:t>I have a place in…</a:t>
            </a:r>
          </a:p>
        </p:txBody>
      </p:sp>
      <p:pic>
        <p:nvPicPr>
          <p:cNvPr id="1048" name="Picture 24" descr="Calendar Icon - Free image on Pixabay">
            <a:extLst>
              <a:ext uri="{FF2B5EF4-FFF2-40B4-BE49-F238E27FC236}">
                <a16:creationId xmlns:a16="http://schemas.microsoft.com/office/drawing/2014/main" id="{FA6F8049-4534-FE40-82A4-46A6E717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66" y="5268564"/>
            <a:ext cx="538380" cy="53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6CA33FE7-BCF9-0F45-8A78-CC55B59A394D}"/>
              </a:ext>
            </a:extLst>
          </p:cNvPr>
          <p:cNvSpPr/>
          <p:nvPr/>
        </p:nvSpPr>
        <p:spPr>
          <a:xfrm>
            <a:off x="3934890" y="5490834"/>
            <a:ext cx="971917" cy="2154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i="1" dirty="0">
                <a:solidFill>
                  <a:schemeClr val="tx1"/>
                </a:solidFill>
              </a:rPr>
              <a:t>I’m trying to sell by…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585EE065-FA45-5D4B-87EC-8E295789B9F4}"/>
              </a:ext>
            </a:extLst>
          </p:cNvPr>
          <p:cNvSpPr txBox="1"/>
          <p:nvPr/>
        </p:nvSpPr>
        <p:spPr>
          <a:xfrm>
            <a:off x="6641382" y="420715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Gym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041C400-F018-CA4E-9A5F-4FFA9F681019}"/>
              </a:ext>
            </a:extLst>
          </p:cNvPr>
          <p:cNvSpPr txBox="1"/>
          <p:nvPr/>
        </p:nvSpPr>
        <p:spPr>
          <a:xfrm>
            <a:off x="6991759" y="4211822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Pool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7BC545C-C020-8B41-B9ED-9ADAE835CB25}"/>
              </a:ext>
            </a:extLst>
          </p:cNvPr>
          <p:cNvGrpSpPr/>
          <p:nvPr/>
        </p:nvGrpSpPr>
        <p:grpSpPr>
          <a:xfrm>
            <a:off x="6654361" y="5009557"/>
            <a:ext cx="295823" cy="164002"/>
            <a:chOff x="1636295" y="5148329"/>
            <a:chExt cx="721896" cy="394121"/>
          </a:xfrm>
        </p:grpSpPr>
        <p:sp>
          <p:nvSpPr>
            <p:cNvPr id="190" name="Snip Same Side Corner Rectangle 189">
              <a:extLst>
                <a:ext uri="{FF2B5EF4-FFF2-40B4-BE49-F238E27FC236}">
                  <a16:creationId xmlns:a16="http://schemas.microsoft.com/office/drawing/2014/main" id="{38DBEBF6-5D4D-B64A-9215-65EF6E53E8D8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071A780B-C483-224B-8955-02548D682223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25624399-D1C0-7541-86E7-1A89FF86CBFE}"/>
              </a:ext>
            </a:extLst>
          </p:cNvPr>
          <p:cNvSpPr txBox="1"/>
          <p:nvPr/>
        </p:nvSpPr>
        <p:spPr>
          <a:xfrm>
            <a:off x="6538684" y="2940555"/>
            <a:ext cx="400406" cy="523220"/>
          </a:xfrm>
          <a:prstGeom prst="rect">
            <a:avLst/>
          </a:prstGeom>
          <a:solidFill>
            <a:srgbClr val="100B1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3313E720-E8BD-A14E-9FF1-E012729E335A}"/>
              </a:ext>
            </a:extLst>
          </p:cNvPr>
          <p:cNvGrpSpPr/>
          <p:nvPr/>
        </p:nvGrpSpPr>
        <p:grpSpPr>
          <a:xfrm>
            <a:off x="7003574" y="5004264"/>
            <a:ext cx="295823" cy="164002"/>
            <a:chOff x="1636295" y="5148329"/>
            <a:chExt cx="721896" cy="394121"/>
          </a:xfrm>
        </p:grpSpPr>
        <p:sp>
          <p:nvSpPr>
            <p:cNvPr id="194" name="Snip Same Side Corner Rectangle 193">
              <a:extLst>
                <a:ext uri="{FF2B5EF4-FFF2-40B4-BE49-F238E27FC236}">
                  <a16:creationId xmlns:a16="http://schemas.microsoft.com/office/drawing/2014/main" id="{CD01E81B-BDD4-2A4D-B9D1-F3701C372313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9645F8A-7149-AF47-B88F-6ADCA5B3662A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D2DA692-86DA-ED46-A140-D59D1E703B07}"/>
              </a:ext>
            </a:extLst>
          </p:cNvPr>
          <p:cNvGrpSpPr/>
          <p:nvPr/>
        </p:nvGrpSpPr>
        <p:grpSpPr>
          <a:xfrm>
            <a:off x="7362373" y="5009134"/>
            <a:ext cx="295823" cy="164002"/>
            <a:chOff x="1636295" y="5148329"/>
            <a:chExt cx="721896" cy="394121"/>
          </a:xfrm>
        </p:grpSpPr>
        <p:sp>
          <p:nvSpPr>
            <p:cNvPr id="197" name="Snip Same Side Corner Rectangle 196">
              <a:extLst>
                <a:ext uri="{FF2B5EF4-FFF2-40B4-BE49-F238E27FC236}">
                  <a16:creationId xmlns:a16="http://schemas.microsoft.com/office/drawing/2014/main" id="{FDB05E5F-407E-A24B-A6EF-BCFA22A9BA4E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7CC547CB-2911-D040-AB68-FF05937D8DF2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D4238EA6-43EE-1C4C-877E-FD5094C1B3D3}"/>
              </a:ext>
            </a:extLst>
          </p:cNvPr>
          <p:cNvSpPr txBox="1"/>
          <p:nvPr/>
        </p:nvSpPr>
        <p:spPr>
          <a:xfrm>
            <a:off x="6647069" y="4987845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Dog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6B3B10B-0527-EC45-A48C-35B9E6BFB3CA}"/>
              </a:ext>
            </a:extLst>
          </p:cNvPr>
          <p:cNvSpPr txBox="1"/>
          <p:nvPr/>
        </p:nvSpPr>
        <p:spPr>
          <a:xfrm>
            <a:off x="6998972" y="4970568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Private</a:t>
            </a:r>
          </a:p>
          <a:p>
            <a:r>
              <a:rPr lang="en-US" sz="500" dirty="0"/>
              <a:t>Room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E6892F0C-B093-3C4F-A5A6-1A9E1434934D}"/>
              </a:ext>
            </a:extLst>
          </p:cNvPr>
          <p:cNvSpPr txBox="1"/>
          <p:nvPr/>
        </p:nvSpPr>
        <p:spPr>
          <a:xfrm>
            <a:off x="7356237" y="498425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Yard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7C837EB-C74B-2845-8E39-8164F69E2352}"/>
              </a:ext>
            </a:extLst>
          </p:cNvPr>
          <p:cNvGrpSpPr/>
          <p:nvPr/>
        </p:nvGrpSpPr>
        <p:grpSpPr>
          <a:xfrm>
            <a:off x="6633159" y="5886786"/>
            <a:ext cx="295823" cy="164002"/>
            <a:chOff x="1636295" y="5148329"/>
            <a:chExt cx="721896" cy="394121"/>
          </a:xfrm>
        </p:grpSpPr>
        <p:sp>
          <p:nvSpPr>
            <p:cNvPr id="205" name="Snip Same Side Corner Rectangle 204">
              <a:extLst>
                <a:ext uri="{FF2B5EF4-FFF2-40B4-BE49-F238E27FC236}">
                  <a16:creationId xmlns:a16="http://schemas.microsoft.com/office/drawing/2014/main" id="{4BFBC9B3-DD10-E644-83A1-D32ABF5A7EB3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C1C1A53F-6780-7747-9B56-967F3495F1B1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2403AA33-2E4B-2C4B-9517-9DC7BB4BD153}"/>
              </a:ext>
            </a:extLst>
          </p:cNvPr>
          <p:cNvSpPr txBox="1"/>
          <p:nvPr/>
        </p:nvSpPr>
        <p:spPr>
          <a:xfrm>
            <a:off x="6625867" y="5865074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Pool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63529F12-55CB-4240-B324-329092D81A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075"/>
          <a:stretch/>
        </p:blipFill>
        <p:spPr>
          <a:xfrm>
            <a:off x="409227" y="357765"/>
            <a:ext cx="2616726" cy="191798"/>
          </a:xfrm>
          <a:prstGeom prst="rect">
            <a:avLst/>
          </a:prstGeom>
        </p:spPr>
      </p:pic>
      <p:pic>
        <p:nvPicPr>
          <p:cNvPr id="209" name="Picture 2" descr="Blank Profile Picture Mystery Man - Free vector graphic on Pixabay">
            <a:extLst>
              <a:ext uri="{FF2B5EF4-FFF2-40B4-BE49-F238E27FC236}">
                <a16:creationId xmlns:a16="http://schemas.microsoft.com/office/drawing/2014/main" id="{AC5D19A6-EDC7-204C-B909-74E7E63DC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373" y="676020"/>
            <a:ext cx="307377" cy="30737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4" descr="Three Bars Icons - Download Free Vector Icons | Noun Project">
            <a:extLst>
              <a:ext uri="{FF2B5EF4-FFF2-40B4-BE49-F238E27FC236}">
                <a16:creationId xmlns:a16="http://schemas.microsoft.com/office/drawing/2014/main" id="{7D992F76-85D4-F44F-836C-E60867CE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773" y="690988"/>
            <a:ext cx="277440" cy="2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7899674E-2E08-C548-9F0D-13C631277256}"/>
              </a:ext>
            </a:extLst>
          </p:cNvPr>
          <p:cNvSpPr txBox="1"/>
          <p:nvPr/>
        </p:nvSpPr>
        <p:spPr>
          <a:xfrm>
            <a:off x="227024" y="691936"/>
            <a:ext cx="96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latin typeface="Chalkduster" panose="03050602040202020205" pitchFamily="66" charset="77"/>
              </a:rPr>
              <a:t>Roomer</a:t>
            </a:r>
          </a:p>
        </p:txBody>
      </p:sp>
      <p:pic>
        <p:nvPicPr>
          <p:cNvPr id="212" name="Picture 211">
            <a:extLst>
              <a:ext uri="{FF2B5EF4-FFF2-40B4-BE49-F238E27FC236}">
                <a16:creationId xmlns:a16="http://schemas.microsoft.com/office/drawing/2014/main" id="{8300CCE5-05CA-5B46-8BBE-B0DC29B6BAC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2792" t="16190" r="17234" b="16610"/>
          <a:stretch/>
        </p:blipFill>
        <p:spPr>
          <a:xfrm>
            <a:off x="938307" y="685687"/>
            <a:ext cx="339840" cy="352724"/>
          </a:xfrm>
          <a:prstGeom prst="rect">
            <a:avLst/>
          </a:prstGeom>
        </p:spPr>
      </p:pic>
      <p:pic>
        <p:nvPicPr>
          <p:cNvPr id="213" name="Picture 22" descr="500+ Best Door Pictures [HD] | Download Free Images on Unsplash">
            <a:extLst>
              <a:ext uri="{FF2B5EF4-FFF2-40B4-BE49-F238E27FC236}">
                <a16:creationId xmlns:a16="http://schemas.microsoft.com/office/drawing/2014/main" id="{415F072D-98AA-7643-81AD-6D8DE66571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1" b="23485"/>
          <a:stretch/>
        </p:blipFill>
        <p:spPr bwMode="auto">
          <a:xfrm>
            <a:off x="254391" y="1108646"/>
            <a:ext cx="2950933" cy="10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5319EF38-86D5-1748-AEE0-B853676A3CDF}"/>
              </a:ext>
            </a:extLst>
          </p:cNvPr>
          <p:cNvSpPr txBox="1"/>
          <p:nvPr/>
        </p:nvSpPr>
        <p:spPr>
          <a:xfrm>
            <a:off x="1020461" y="1674015"/>
            <a:ext cx="515371" cy="523220"/>
          </a:xfrm>
          <a:prstGeom prst="rect">
            <a:avLst/>
          </a:prstGeom>
          <a:solidFill>
            <a:srgbClr val="100B10"/>
          </a:solidFill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87B317DF-0681-E541-86D3-F4EEFFF8DFFC}"/>
              </a:ext>
            </a:extLst>
          </p:cNvPr>
          <p:cNvSpPr txBox="1"/>
          <p:nvPr/>
        </p:nvSpPr>
        <p:spPr>
          <a:xfrm>
            <a:off x="488258" y="1292869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find your </a:t>
            </a:r>
          </a:p>
          <a:p>
            <a:r>
              <a:rPr lang="en-US" sz="16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buyer here</a:t>
            </a:r>
            <a:r>
              <a:rPr lang="en-US" sz="16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218" name="Chevron 217">
            <a:extLst>
              <a:ext uri="{FF2B5EF4-FFF2-40B4-BE49-F238E27FC236}">
                <a16:creationId xmlns:a16="http://schemas.microsoft.com/office/drawing/2014/main" id="{FB2DDE14-8D18-984D-B7D9-686E814790AA}"/>
              </a:ext>
            </a:extLst>
          </p:cNvPr>
          <p:cNvSpPr/>
          <p:nvPr/>
        </p:nvSpPr>
        <p:spPr>
          <a:xfrm flipH="1">
            <a:off x="289018" y="1565918"/>
            <a:ext cx="175741" cy="311726"/>
          </a:xfrm>
          <a:prstGeom prst="chevron">
            <a:avLst>
              <a:gd name="adj" fmla="val 60199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Chevron 218">
            <a:extLst>
              <a:ext uri="{FF2B5EF4-FFF2-40B4-BE49-F238E27FC236}">
                <a16:creationId xmlns:a16="http://schemas.microsoft.com/office/drawing/2014/main" id="{1135DD85-8106-DD43-9369-7AC1D0ABB1E9}"/>
              </a:ext>
            </a:extLst>
          </p:cNvPr>
          <p:cNvSpPr/>
          <p:nvPr/>
        </p:nvSpPr>
        <p:spPr>
          <a:xfrm>
            <a:off x="2986747" y="1518152"/>
            <a:ext cx="175740" cy="311726"/>
          </a:xfrm>
          <a:prstGeom prst="chevron">
            <a:avLst>
              <a:gd name="adj" fmla="val 60199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1" name="Picture 2" descr="Random People Machine (@rndm_people) | Twitter">
            <a:extLst>
              <a:ext uri="{FF2B5EF4-FFF2-40B4-BE49-F238E27FC236}">
                <a16:creationId xmlns:a16="http://schemas.microsoft.com/office/drawing/2014/main" id="{439BEBFB-F441-C543-851D-CE04DE88B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35" y="2686241"/>
            <a:ext cx="503413" cy="50341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6" descr="16,580,092 Man Stock Photos and Images - 123RF">
            <a:extLst>
              <a:ext uri="{FF2B5EF4-FFF2-40B4-BE49-F238E27FC236}">
                <a16:creationId xmlns:a16="http://schemas.microsoft.com/office/drawing/2014/main" id="{63F9DA94-7F1D-EA43-A652-40E3700F4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5" t="241" r="25455" b="16805"/>
          <a:stretch/>
        </p:blipFill>
        <p:spPr bwMode="auto">
          <a:xfrm>
            <a:off x="272557" y="3437736"/>
            <a:ext cx="513371" cy="51026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10" descr="400,000+ Best Women Photos · 100% Free Download · Pexels Stock Photos">
            <a:extLst>
              <a:ext uri="{FF2B5EF4-FFF2-40B4-BE49-F238E27FC236}">
                <a16:creationId xmlns:a16="http://schemas.microsoft.com/office/drawing/2014/main" id="{0B76D1F6-5098-1946-B20D-B81A9736A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5" t="-77" r="12625" b="77"/>
          <a:stretch/>
        </p:blipFill>
        <p:spPr bwMode="auto">
          <a:xfrm>
            <a:off x="277537" y="4121960"/>
            <a:ext cx="503413" cy="50599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TextBox 223">
            <a:extLst>
              <a:ext uri="{FF2B5EF4-FFF2-40B4-BE49-F238E27FC236}">
                <a16:creationId xmlns:a16="http://schemas.microsoft.com/office/drawing/2014/main" id="{AEF5B123-DE9D-6D4C-A8BF-4F1FEE7AD9CD}"/>
              </a:ext>
            </a:extLst>
          </p:cNvPr>
          <p:cNvSpPr txBox="1"/>
          <p:nvPr/>
        </p:nvSpPr>
        <p:spPr>
          <a:xfrm>
            <a:off x="869469" y="2666434"/>
            <a:ext cx="286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HOUSE | $500 - $700 | Provo UT | October 22, 2021</a:t>
            </a:r>
          </a:p>
          <a:p>
            <a:r>
              <a:rPr lang="en-US" sz="1000" dirty="0"/>
              <a:t>Hi! My name is Sandra. I’m looking </a:t>
            </a:r>
          </a:p>
          <a:p>
            <a:r>
              <a:rPr lang="en-US" sz="1000" dirty="0"/>
              <a:t>for something small and price friendly…. 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F451508A-1C4D-894C-B195-079F7AB266E9}"/>
              </a:ext>
            </a:extLst>
          </p:cNvPr>
          <p:cNvSpPr txBox="1"/>
          <p:nvPr/>
        </p:nvSpPr>
        <p:spPr>
          <a:xfrm>
            <a:off x="869469" y="4139532"/>
            <a:ext cx="286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HOUSE | $1000 - $1500 | Orem UT | January 23, 2022 </a:t>
            </a:r>
          </a:p>
          <a:p>
            <a:r>
              <a:rPr lang="en-US" sz="1000" dirty="0"/>
              <a:t>Hey I’m Mandy. I’m looking for </a:t>
            </a:r>
          </a:p>
          <a:p>
            <a:r>
              <a:rPr lang="en-US" sz="1000" dirty="0"/>
              <a:t>something on the nicer side…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DD9D4EB7-9A49-0F4A-9EF2-B6B1416E97BE}"/>
              </a:ext>
            </a:extLst>
          </p:cNvPr>
          <p:cNvSpPr txBox="1"/>
          <p:nvPr/>
        </p:nvSpPr>
        <p:spPr>
          <a:xfrm>
            <a:off x="869469" y="3428191"/>
            <a:ext cx="28693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dirty="0"/>
              <a:t>APARTMENT | $200 - $500 | Orem UT | December 1, 2021</a:t>
            </a:r>
          </a:p>
          <a:p>
            <a:r>
              <a:rPr lang="en-US" sz="1000" dirty="0"/>
              <a:t>Hello, I’m Craig. I’m a functional dude </a:t>
            </a:r>
          </a:p>
          <a:p>
            <a:r>
              <a:rPr lang="en-US" sz="1000" dirty="0"/>
              <a:t>who just needs some peace and quiet…</a:t>
            </a: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DF22394-DCE8-8D4E-8CDE-A0791F4F64B8}"/>
              </a:ext>
            </a:extLst>
          </p:cNvPr>
          <p:cNvGrpSpPr/>
          <p:nvPr/>
        </p:nvGrpSpPr>
        <p:grpSpPr>
          <a:xfrm>
            <a:off x="971799" y="3167727"/>
            <a:ext cx="295823" cy="164002"/>
            <a:chOff x="1636295" y="5148329"/>
            <a:chExt cx="721896" cy="394121"/>
          </a:xfrm>
        </p:grpSpPr>
        <p:sp>
          <p:nvSpPr>
            <p:cNvPr id="228" name="Snip Same Side Corner Rectangle 227">
              <a:extLst>
                <a:ext uri="{FF2B5EF4-FFF2-40B4-BE49-F238E27FC236}">
                  <a16:creationId xmlns:a16="http://schemas.microsoft.com/office/drawing/2014/main" id="{7DE69243-62F1-8F43-A3DA-510B2A52DAF0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13A3682-8C88-DB40-85EC-2338CCD19724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BE03AB5F-1A8A-B44B-A5C6-D872C20A6B20}"/>
              </a:ext>
            </a:extLst>
          </p:cNvPr>
          <p:cNvGrpSpPr/>
          <p:nvPr/>
        </p:nvGrpSpPr>
        <p:grpSpPr>
          <a:xfrm>
            <a:off x="1321012" y="3162434"/>
            <a:ext cx="295823" cy="164002"/>
            <a:chOff x="1636295" y="5148329"/>
            <a:chExt cx="721896" cy="394121"/>
          </a:xfrm>
        </p:grpSpPr>
        <p:sp>
          <p:nvSpPr>
            <p:cNvPr id="231" name="Snip Same Side Corner Rectangle 230">
              <a:extLst>
                <a:ext uri="{FF2B5EF4-FFF2-40B4-BE49-F238E27FC236}">
                  <a16:creationId xmlns:a16="http://schemas.microsoft.com/office/drawing/2014/main" id="{A24DA19C-CCB1-D149-8B0E-45F1D1A27521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7514B3E7-3CCA-BE4A-95FB-6AB0F9D72D15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D903CA23-070A-5847-B97C-28882C8B7C7C}"/>
              </a:ext>
            </a:extLst>
          </p:cNvPr>
          <p:cNvSpPr txBox="1"/>
          <p:nvPr/>
        </p:nvSpPr>
        <p:spPr>
          <a:xfrm>
            <a:off x="964507" y="3146015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Gym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6B5AD3C-8F58-4343-A3A2-4AF7B864864F}"/>
              </a:ext>
            </a:extLst>
          </p:cNvPr>
          <p:cNvSpPr txBox="1"/>
          <p:nvPr/>
        </p:nvSpPr>
        <p:spPr>
          <a:xfrm>
            <a:off x="1314884" y="3150687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Pool</a:t>
            </a: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62B19FD-2C77-7F47-ACB9-EA52A0EF4FAD}"/>
              </a:ext>
            </a:extLst>
          </p:cNvPr>
          <p:cNvGrpSpPr/>
          <p:nvPr/>
        </p:nvGrpSpPr>
        <p:grpSpPr>
          <a:xfrm>
            <a:off x="977486" y="3948422"/>
            <a:ext cx="295823" cy="164002"/>
            <a:chOff x="1636295" y="5148329"/>
            <a:chExt cx="721896" cy="394121"/>
          </a:xfrm>
        </p:grpSpPr>
        <p:sp>
          <p:nvSpPr>
            <p:cNvPr id="236" name="Snip Same Side Corner Rectangle 235">
              <a:extLst>
                <a:ext uri="{FF2B5EF4-FFF2-40B4-BE49-F238E27FC236}">
                  <a16:creationId xmlns:a16="http://schemas.microsoft.com/office/drawing/2014/main" id="{397E6E0A-0353-4D47-ADCC-9A20B614DBE1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ADA3E19E-7BB9-504F-BEB6-8549174CD351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F077F1D-E18A-9C48-8B39-525BC58BBAC0}"/>
              </a:ext>
            </a:extLst>
          </p:cNvPr>
          <p:cNvGrpSpPr/>
          <p:nvPr/>
        </p:nvGrpSpPr>
        <p:grpSpPr>
          <a:xfrm>
            <a:off x="1326699" y="3943129"/>
            <a:ext cx="295823" cy="164002"/>
            <a:chOff x="1636295" y="5148329"/>
            <a:chExt cx="721896" cy="394121"/>
          </a:xfrm>
        </p:grpSpPr>
        <p:sp>
          <p:nvSpPr>
            <p:cNvPr id="239" name="Snip Same Side Corner Rectangle 238">
              <a:extLst>
                <a:ext uri="{FF2B5EF4-FFF2-40B4-BE49-F238E27FC236}">
                  <a16:creationId xmlns:a16="http://schemas.microsoft.com/office/drawing/2014/main" id="{B00EE721-273F-8041-8A17-BFEDD58CC9FC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3ADEE46-041D-8E43-ACD2-FEF7421BF0E5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890A295-CE5F-EA40-BB05-1D1807E1C36C}"/>
              </a:ext>
            </a:extLst>
          </p:cNvPr>
          <p:cNvGrpSpPr/>
          <p:nvPr/>
        </p:nvGrpSpPr>
        <p:grpSpPr>
          <a:xfrm>
            <a:off x="1685498" y="3947999"/>
            <a:ext cx="295823" cy="164002"/>
            <a:chOff x="1636295" y="5148329"/>
            <a:chExt cx="721896" cy="394121"/>
          </a:xfrm>
        </p:grpSpPr>
        <p:sp>
          <p:nvSpPr>
            <p:cNvPr id="242" name="Snip Same Side Corner Rectangle 241">
              <a:extLst>
                <a:ext uri="{FF2B5EF4-FFF2-40B4-BE49-F238E27FC236}">
                  <a16:creationId xmlns:a16="http://schemas.microsoft.com/office/drawing/2014/main" id="{0F764FC3-8F6D-A646-BF08-A719CD61ECBA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1AE780CA-4F21-144B-A8E8-7F5844606C77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096D892-408F-7643-B89F-962E7C3B2BFD}"/>
              </a:ext>
            </a:extLst>
          </p:cNvPr>
          <p:cNvSpPr txBox="1"/>
          <p:nvPr/>
        </p:nvSpPr>
        <p:spPr>
          <a:xfrm>
            <a:off x="970194" y="3926710"/>
            <a:ext cx="3497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Dog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A6C98B0-3283-114F-A552-FC52936BF933}"/>
              </a:ext>
            </a:extLst>
          </p:cNvPr>
          <p:cNvSpPr txBox="1"/>
          <p:nvPr/>
        </p:nvSpPr>
        <p:spPr>
          <a:xfrm>
            <a:off x="1322097" y="3909433"/>
            <a:ext cx="367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/>
              <a:t>Private</a:t>
            </a:r>
          </a:p>
          <a:p>
            <a:r>
              <a:rPr lang="en-US" sz="500" dirty="0"/>
              <a:t>Room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B888D53-ABB9-3441-80B9-071726E1C1F5}"/>
              </a:ext>
            </a:extLst>
          </p:cNvPr>
          <p:cNvSpPr txBox="1"/>
          <p:nvPr/>
        </p:nvSpPr>
        <p:spPr>
          <a:xfrm>
            <a:off x="1679362" y="392312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Yard</a:t>
            </a:r>
          </a:p>
        </p:txBody>
      </p: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0498D4B9-79E6-7B41-A266-21597DACB119}"/>
              </a:ext>
            </a:extLst>
          </p:cNvPr>
          <p:cNvGrpSpPr/>
          <p:nvPr/>
        </p:nvGrpSpPr>
        <p:grpSpPr>
          <a:xfrm>
            <a:off x="956284" y="4627527"/>
            <a:ext cx="295823" cy="164002"/>
            <a:chOff x="1636295" y="5148329"/>
            <a:chExt cx="721896" cy="394121"/>
          </a:xfrm>
        </p:grpSpPr>
        <p:sp>
          <p:nvSpPr>
            <p:cNvPr id="248" name="Snip Same Side Corner Rectangle 247">
              <a:extLst>
                <a:ext uri="{FF2B5EF4-FFF2-40B4-BE49-F238E27FC236}">
                  <a16:creationId xmlns:a16="http://schemas.microsoft.com/office/drawing/2014/main" id="{A100C9F5-CB48-E64B-80B3-AEFAB4DFD3F1}"/>
                </a:ext>
              </a:extLst>
            </p:cNvPr>
            <p:cNvSpPr/>
            <p:nvPr/>
          </p:nvSpPr>
          <p:spPr>
            <a:xfrm rot="16200000">
              <a:off x="1800182" y="4984442"/>
              <a:ext cx="394121" cy="721896"/>
            </a:xfrm>
            <a:prstGeom prst="snip2SameRect">
              <a:avLst/>
            </a:prstGeom>
            <a:solidFill>
              <a:srgbClr val="55C7D0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053995D2-C270-1343-A6FB-6EC6C73B3DB4}"/>
                </a:ext>
              </a:extLst>
            </p:cNvPr>
            <p:cNvSpPr/>
            <p:nvPr/>
          </p:nvSpPr>
          <p:spPr>
            <a:xfrm>
              <a:off x="1719408" y="5316425"/>
              <a:ext cx="70892" cy="7016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65E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ADD3C336-D322-7240-8F9A-7D9885B6ACD4}"/>
              </a:ext>
            </a:extLst>
          </p:cNvPr>
          <p:cNvSpPr txBox="1"/>
          <p:nvPr/>
        </p:nvSpPr>
        <p:spPr>
          <a:xfrm>
            <a:off x="948992" y="4605815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Pool</a:t>
            </a:r>
          </a:p>
        </p:txBody>
      </p:sp>
      <p:sp>
        <p:nvSpPr>
          <p:cNvPr id="251" name="Rounded Rectangle 250">
            <a:extLst>
              <a:ext uri="{FF2B5EF4-FFF2-40B4-BE49-F238E27FC236}">
                <a16:creationId xmlns:a16="http://schemas.microsoft.com/office/drawing/2014/main" id="{335C93ED-04EF-7B4B-9557-9C65CBAA4F51}"/>
              </a:ext>
            </a:extLst>
          </p:cNvPr>
          <p:cNvSpPr/>
          <p:nvPr/>
        </p:nvSpPr>
        <p:spPr>
          <a:xfrm>
            <a:off x="289018" y="2307509"/>
            <a:ext cx="1606061" cy="24865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>
                <a:solidFill>
                  <a:schemeClr val="tx1"/>
                </a:solidFill>
              </a:rPr>
              <a:t>Search…</a:t>
            </a:r>
          </a:p>
        </p:txBody>
      </p:sp>
      <p:sp>
        <p:nvSpPr>
          <p:cNvPr id="252" name="Chevron 251">
            <a:extLst>
              <a:ext uri="{FF2B5EF4-FFF2-40B4-BE49-F238E27FC236}">
                <a16:creationId xmlns:a16="http://schemas.microsoft.com/office/drawing/2014/main" id="{1D3B5A9D-A9DA-A142-8E2F-3E9193580F65}"/>
              </a:ext>
            </a:extLst>
          </p:cNvPr>
          <p:cNvSpPr/>
          <p:nvPr/>
        </p:nvSpPr>
        <p:spPr>
          <a:xfrm rot="16200000" flipH="1">
            <a:off x="2051271" y="2344193"/>
            <a:ext cx="114090" cy="195090"/>
          </a:xfrm>
          <a:prstGeom prst="chevron">
            <a:avLst>
              <a:gd name="adj" fmla="val 601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1" name="Terminator 1050">
            <a:extLst>
              <a:ext uri="{FF2B5EF4-FFF2-40B4-BE49-F238E27FC236}">
                <a16:creationId xmlns:a16="http://schemas.microsoft.com/office/drawing/2014/main" id="{86A6127C-C6C7-EB40-9A25-601E773117B7}"/>
              </a:ext>
            </a:extLst>
          </p:cNvPr>
          <p:cNvSpPr/>
          <p:nvPr/>
        </p:nvSpPr>
        <p:spPr>
          <a:xfrm>
            <a:off x="8614054" y="2864637"/>
            <a:ext cx="2510300" cy="484632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effectLst/>
                <a:latin typeface="Corbel" panose="020B0503020204020204" pitchFamily="34" charset="0"/>
              </a:rPr>
              <a:t>      I’m looking for a place</a:t>
            </a:r>
          </a:p>
        </p:txBody>
      </p:sp>
      <p:pic>
        <p:nvPicPr>
          <p:cNvPr id="1052" name="Picture 28" descr="Plus Free Icon of Heroicons">
            <a:extLst>
              <a:ext uri="{FF2B5EF4-FFF2-40B4-BE49-F238E27FC236}">
                <a16:creationId xmlns:a16="http://schemas.microsoft.com/office/drawing/2014/main" id="{76D2062C-1CCA-7F4A-9CFF-D54443D8C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057" y="2961030"/>
            <a:ext cx="301752" cy="3017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30D11D44-8DC3-0041-9455-09DBD39E05D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8836"/>
          <a:stretch/>
        </p:blipFill>
        <p:spPr>
          <a:xfrm>
            <a:off x="8783738" y="4235730"/>
            <a:ext cx="546100" cy="216463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D4F578FA-6584-7F4E-B7A6-B20349F063D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8836"/>
          <a:stretch/>
        </p:blipFill>
        <p:spPr>
          <a:xfrm>
            <a:off x="8778337" y="4966632"/>
            <a:ext cx="546100" cy="216463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8E5966F9-B560-8848-A2C5-28CE0FA2C9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18836"/>
          <a:stretch/>
        </p:blipFill>
        <p:spPr>
          <a:xfrm>
            <a:off x="8784633" y="5848502"/>
            <a:ext cx="546100" cy="216463"/>
          </a:xfrm>
          <a:prstGeom prst="rect">
            <a:avLst/>
          </a:prstGeom>
        </p:spPr>
      </p:pic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95268C2-7AB7-094C-BFE8-AD12C0A0ADBD}"/>
              </a:ext>
            </a:extLst>
          </p:cNvPr>
          <p:cNvCxnSpPr>
            <a:cxnSpLocks/>
          </p:cNvCxnSpPr>
          <p:nvPr/>
        </p:nvCxnSpPr>
        <p:spPr>
          <a:xfrm>
            <a:off x="5823895" y="4453590"/>
            <a:ext cx="38332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DB1E20D8-6F0F-DF45-80AD-4E61B43E0D0D}"/>
              </a:ext>
            </a:extLst>
          </p:cNvPr>
          <p:cNvCxnSpPr>
            <a:cxnSpLocks/>
          </p:cNvCxnSpPr>
          <p:nvPr/>
        </p:nvCxnSpPr>
        <p:spPr>
          <a:xfrm>
            <a:off x="5839325" y="5268564"/>
            <a:ext cx="383320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D608919-6711-E346-85B7-811FCD65296A}"/>
              </a:ext>
            </a:extLst>
          </p:cNvPr>
          <p:cNvCxnSpPr>
            <a:cxnSpLocks/>
          </p:cNvCxnSpPr>
          <p:nvPr/>
        </p:nvCxnSpPr>
        <p:spPr>
          <a:xfrm>
            <a:off x="5839325" y="6195879"/>
            <a:ext cx="381777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0C26778-A87B-1646-85A3-B7A027E4110A}"/>
              </a:ext>
            </a:extLst>
          </p:cNvPr>
          <p:cNvSpPr/>
          <p:nvPr/>
        </p:nvSpPr>
        <p:spPr>
          <a:xfrm>
            <a:off x="185352" y="160637"/>
            <a:ext cx="3064476" cy="65243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98E9755-1129-964A-BFC0-C423DB9DEDEC}"/>
              </a:ext>
            </a:extLst>
          </p:cNvPr>
          <p:cNvSpPr/>
          <p:nvPr/>
        </p:nvSpPr>
        <p:spPr>
          <a:xfrm>
            <a:off x="3373395" y="160637"/>
            <a:ext cx="8633253" cy="652436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4746C6-3824-414D-924D-22FCEA41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00" y="647699"/>
            <a:ext cx="2992738" cy="499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CA400D-B88A-0C4E-927C-C00A11300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5"/>
          <a:stretch/>
        </p:blipFill>
        <p:spPr>
          <a:xfrm>
            <a:off x="5470055" y="357765"/>
            <a:ext cx="4341997" cy="318255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0C44BA8-726A-CB48-A95E-597844B3282D}"/>
              </a:ext>
            </a:extLst>
          </p:cNvPr>
          <p:cNvSpPr/>
          <p:nvPr/>
        </p:nvSpPr>
        <p:spPr>
          <a:xfrm>
            <a:off x="5948705" y="1362222"/>
            <a:ext cx="3623310" cy="4229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in with Facebook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FAFF8E-70A5-A54D-96B2-2283CDBB88C4}"/>
              </a:ext>
            </a:extLst>
          </p:cNvPr>
          <p:cNvSpPr/>
          <p:nvPr/>
        </p:nvSpPr>
        <p:spPr>
          <a:xfrm>
            <a:off x="5948705" y="2052415"/>
            <a:ext cx="3623310" cy="42291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 in with Google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98FA19-6F7F-9F49-ADBB-47BEDF9FBCC8}"/>
              </a:ext>
            </a:extLst>
          </p:cNvPr>
          <p:cNvSpPr/>
          <p:nvPr/>
        </p:nvSpPr>
        <p:spPr>
          <a:xfrm>
            <a:off x="5948705" y="3305305"/>
            <a:ext cx="3604486" cy="4229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864A3-EA61-7E42-8113-25303510B556}"/>
              </a:ext>
            </a:extLst>
          </p:cNvPr>
          <p:cNvSpPr/>
          <p:nvPr/>
        </p:nvSpPr>
        <p:spPr>
          <a:xfrm>
            <a:off x="5958117" y="4270311"/>
            <a:ext cx="3604486" cy="4229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01B1C6-B4D0-6E4D-85C7-5814F9C19429}"/>
              </a:ext>
            </a:extLst>
          </p:cNvPr>
          <p:cNvSpPr txBox="1"/>
          <p:nvPr/>
        </p:nvSpPr>
        <p:spPr>
          <a:xfrm>
            <a:off x="5868954" y="2914068"/>
            <a:ext cx="116410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E04CB6-B9F0-F14F-81D2-6F7F9BC9F816}"/>
              </a:ext>
            </a:extLst>
          </p:cNvPr>
          <p:cNvSpPr txBox="1"/>
          <p:nvPr/>
        </p:nvSpPr>
        <p:spPr>
          <a:xfrm>
            <a:off x="5868953" y="3911076"/>
            <a:ext cx="10944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A62310-E304-BB4B-A244-6A5A3400B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05" y="5167541"/>
            <a:ext cx="3604486" cy="4529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6900A9-1458-4041-BB48-8881FCA52F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792" t="16190" r="17234" b="16610"/>
          <a:stretch/>
        </p:blipFill>
        <p:spPr>
          <a:xfrm>
            <a:off x="4714423" y="783790"/>
            <a:ext cx="478239" cy="4963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E58724-4870-3343-A9EB-6DDE93E47385}"/>
              </a:ext>
            </a:extLst>
          </p:cNvPr>
          <p:cNvSpPr txBox="1"/>
          <p:nvPr/>
        </p:nvSpPr>
        <p:spPr>
          <a:xfrm>
            <a:off x="3741626" y="835521"/>
            <a:ext cx="1327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Chalkduster" panose="03050602040202020205" pitchFamily="66" charset="77"/>
              </a:rPr>
              <a:t>Roomer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97132BB-7C2F-384D-93C9-D59EF6AD17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840" y="1051560"/>
            <a:ext cx="2159000" cy="228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A68190-98EE-5942-8AC3-005804318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9880" y="5783962"/>
            <a:ext cx="3604486" cy="4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60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028A369601342B35B7F5C1752DD2D" ma:contentTypeVersion="8" ma:contentTypeDescription="Create a new document." ma:contentTypeScope="" ma:versionID="8bc27e84a85118bf1a20f3d4e727c2c7">
  <xsd:schema xmlns:xsd="http://www.w3.org/2001/XMLSchema" xmlns:xs="http://www.w3.org/2001/XMLSchema" xmlns:p="http://schemas.microsoft.com/office/2006/metadata/properties" xmlns:ns2="d5b961ea-51bf-403c-bddb-826f9d22a25d" targetNamespace="http://schemas.microsoft.com/office/2006/metadata/properties" ma:root="true" ma:fieldsID="5e5afded531db328626f13f3454abe60" ns2:_="">
    <xsd:import namespace="d5b961ea-51bf-403c-bddb-826f9d22a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b961ea-51bf-403c-bddb-826f9d22a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598850-3070-4F01-95AB-19DD540ADA3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F8EA83-7268-4945-A48E-CCE2693BF1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4C8B8A-102F-42D3-A6AC-DF8B409E2C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b961ea-51bf-403c-bddb-826f9d22a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250</Words>
  <Application>Microsoft Office PowerPoint</Application>
  <PresentationFormat>Widescreen</PresentationFormat>
  <Paragraphs>50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Scoresby</dc:creator>
  <cp:lastModifiedBy>Grace M. Weston</cp:lastModifiedBy>
  <cp:revision>12</cp:revision>
  <dcterms:created xsi:type="dcterms:W3CDTF">2021-10-05T14:21:58Z</dcterms:created>
  <dcterms:modified xsi:type="dcterms:W3CDTF">2021-10-20T04:10:17Z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0x0101005C6028A369601342B35B7F5C1752DD2D</vt:lpwstr>
  </property>
</Properties>
</file>