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iri Scoresb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12-08T02:59:34.243">
    <p:pos x="6000" y="0"/>
    <p:text>I don't know if what the MVP will save will document the content of your message. I just illustrated it here, just in case it did, but if it just has who you messaged when, that's fine too.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69578f13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69578f13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69578f13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69578f13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3.png"/><Relationship Id="rId8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9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13530" l="0" r="0" t="20467"/>
          <a:stretch/>
        </p:blipFill>
        <p:spPr>
          <a:xfrm>
            <a:off x="501150" y="533550"/>
            <a:ext cx="1595700" cy="158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232300" y="814550"/>
            <a:ext cx="64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My name is Sally. I’m 27 years old and I love being active. I’m a busy girl,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work at a Law Firm so I’m gone most of the time. I’m clean and responsible and just looking to have a good time!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575" y="2562769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162" y="1742525"/>
            <a:ext cx="2058401" cy="3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7938" y="2508625"/>
            <a:ext cx="406075" cy="4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451700" y="1708950"/>
            <a:ext cx="8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ratings</a:t>
            </a:r>
            <a:endParaRPr i="1"/>
          </a:p>
        </p:txBody>
      </p:sp>
      <p:sp>
        <p:nvSpPr>
          <p:cNvPr id="60" name="Google Shape;60;p13"/>
          <p:cNvSpPr/>
          <p:nvPr/>
        </p:nvSpPr>
        <p:spPr>
          <a:xfrm>
            <a:off x="3610875" y="3187200"/>
            <a:ext cx="18768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 a animal friendly house...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1035700" y="3187200"/>
            <a:ext cx="18768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ISO: A pink pretty house...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186050" y="3187200"/>
            <a:ext cx="18768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 a trash house...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1983450" y="4452725"/>
            <a:ext cx="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1st 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61071" y="3245801"/>
            <a:ext cx="297775" cy="2676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4639038" y="4442813"/>
            <a:ext cx="8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 3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7063550" y="4452725"/>
            <a:ext cx="9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5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8291200" y="4283525"/>
            <a:ext cx="55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...</a:t>
            </a:r>
            <a:endParaRPr b="1" sz="2500"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5720" y="4519025"/>
            <a:ext cx="267625" cy="2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99795" y="4519012"/>
            <a:ext cx="267625" cy="26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9995" y="4509125"/>
            <a:ext cx="267625" cy="2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1140100" y="4489013"/>
            <a:ext cx="26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2</a:t>
            </a:r>
            <a:endParaRPr sz="400"/>
          </a:p>
        </p:txBody>
      </p:sp>
      <p:sp>
        <p:nvSpPr>
          <p:cNvPr id="72" name="Google Shape;72;p13"/>
          <p:cNvSpPr txBox="1"/>
          <p:nvPr/>
        </p:nvSpPr>
        <p:spPr>
          <a:xfrm>
            <a:off x="3668613" y="4489025"/>
            <a:ext cx="40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14</a:t>
            </a:r>
            <a:endParaRPr sz="400"/>
          </a:p>
        </p:txBody>
      </p:sp>
      <p:sp>
        <p:nvSpPr>
          <p:cNvPr id="73" name="Google Shape;73;p13"/>
          <p:cNvSpPr txBox="1"/>
          <p:nvPr/>
        </p:nvSpPr>
        <p:spPr>
          <a:xfrm>
            <a:off x="6335738" y="4498925"/>
            <a:ext cx="406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8</a:t>
            </a:r>
            <a:endParaRPr sz="400"/>
          </a:p>
        </p:txBody>
      </p:sp>
      <p:sp>
        <p:nvSpPr>
          <p:cNvPr id="74" name="Google Shape;74;p13"/>
          <p:cNvSpPr/>
          <p:nvPr/>
        </p:nvSpPr>
        <p:spPr>
          <a:xfrm>
            <a:off x="7059575" y="1791000"/>
            <a:ext cx="1217700" cy="2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Edit Profile</a:t>
            </a:r>
            <a:endParaRPr b="1"/>
          </a:p>
        </p:txBody>
      </p:sp>
      <p:sp>
        <p:nvSpPr>
          <p:cNvPr id="75" name="Google Shape;75;p13"/>
          <p:cNvSpPr/>
          <p:nvPr/>
        </p:nvSpPr>
        <p:spPr>
          <a:xfrm>
            <a:off x="2232300" y="533550"/>
            <a:ext cx="3519900" cy="2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</a:t>
            </a:r>
            <a:r>
              <a:rPr b="1" lang="en">
                <a:solidFill>
                  <a:schemeClr val="dk1"/>
                </a:solidFill>
              </a:rPr>
              <a:t>ally_lookin_for_housin</a:t>
            </a:r>
            <a:r>
              <a:rPr b="1" lang="en"/>
              <a:t> |  Star User</a:t>
            </a:r>
            <a:endParaRPr b="1"/>
          </a:p>
        </p:txBody>
      </p:sp>
      <p:sp>
        <p:nvSpPr>
          <p:cNvPr id="76" name="Google Shape;76;p13"/>
          <p:cNvSpPr txBox="1"/>
          <p:nvPr/>
        </p:nvSpPr>
        <p:spPr>
          <a:xfrm>
            <a:off x="642750" y="2113650"/>
            <a:ext cx="131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Edit Picture</a:t>
            </a:r>
            <a:endParaRPr sz="1100"/>
          </a:p>
        </p:txBody>
      </p:sp>
      <p:pic>
        <p:nvPicPr>
          <p:cNvPr descr="2,942,971 Star Stock Photos, Star Images | Depositphotos®" id="77" name="Google Shape;77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3925" y="548688"/>
            <a:ext cx="267625" cy="2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b="13530" l="0" r="0" t="20467"/>
          <a:stretch/>
        </p:blipFill>
        <p:spPr>
          <a:xfrm>
            <a:off x="501150" y="533550"/>
            <a:ext cx="1595700" cy="158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/>
        </p:nvSpPr>
        <p:spPr>
          <a:xfrm>
            <a:off x="2232300" y="814550"/>
            <a:ext cx="64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My name is Sally. I’m 27 years old and I love being active. I’m a busy girl,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work at a Law Firm so I’m gone most of the time. I’m clean and responsible and just looking to have a good time! </a:t>
            </a:r>
            <a:endParaRPr/>
          </a:p>
        </p:txBody>
      </p:sp>
      <p:pic>
        <p:nvPicPr>
          <p:cNvPr id="84" name="Google Shape;8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9575" y="2562769"/>
            <a:ext cx="297775" cy="2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162" y="1742525"/>
            <a:ext cx="2058401" cy="33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7938" y="2508625"/>
            <a:ext cx="406075" cy="4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4451700" y="1708950"/>
            <a:ext cx="8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ratings</a:t>
            </a:r>
            <a:endParaRPr i="1"/>
          </a:p>
        </p:txBody>
      </p:sp>
      <p:sp>
        <p:nvSpPr>
          <p:cNvPr id="88" name="Google Shape;88;p14"/>
          <p:cNvSpPr/>
          <p:nvPr/>
        </p:nvSpPr>
        <p:spPr>
          <a:xfrm>
            <a:off x="7059575" y="1791000"/>
            <a:ext cx="1217700" cy="23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Edit Profile</a:t>
            </a:r>
            <a:endParaRPr b="1"/>
          </a:p>
        </p:txBody>
      </p:sp>
      <p:sp>
        <p:nvSpPr>
          <p:cNvPr id="89" name="Google Shape;89;p14"/>
          <p:cNvSpPr/>
          <p:nvPr/>
        </p:nvSpPr>
        <p:spPr>
          <a:xfrm>
            <a:off x="571500" y="2633875"/>
            <a:ext cx="62475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571500" y="3614378"/>
            <a:ext cx="62475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4625" y="2701527"/>
            <a:ext cx="1305207" cy="1801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571500" y="2591525"/>
            <a:ext cx="18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Ralf_Petersen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571500" y="2914688"/>
            <a:ext cx="5889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Sally was great to work with, even though we didn’t end up being a good match she was quick to respond and very helpful. </a:t>
            </a:r>
            <a:endParaRPr sz="1300"/>
          </a:p>
        </p:txBody>
      </p:sp>
      <p:sp>
        <p:nvSpPr>
          <p:cNvPr id="94" name="Google Shape;94;p14"/>
          <p:cNvSpPr txBox="1"/>
          <p:nvPr/>
        </p:nvSpPr>
        <p:spPr>
          <a:xfrm>
            <a:off x="571500" y="3591975"/>
            <a:ext cx="18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jane_acreman_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649725" y="3937400"/>
            <a:ext cx="5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hated Sally. Super flakey and mean. 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93113" y="3674032"/>
            <a:ext cx="1008218" cy="2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13530" l="0" r="0" t="20467"/>
          <a:stretch/>
        </p:blipFill>
        <p:spPr>
          <a:xfrm>
            <a:off x="501150" y="533550"/>
            <a:ext cx="1595700" cy="1580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2232300" y="814550"/>
            <a:ext cx="6454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My name is Sally. I’m 27 years old and I love being active. I’m a busy girl,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work at a Law Firm so I’m gone most of the time. I’m clean and responsible and just looking to have a good time! 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8162" y="1742525"/>
            <a:ext cx="2058401" cy="3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4451700" y="1708950"/>
            <a:ext cx="8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ratings</a:t>
            </a:r>
            <a:endParaRPr i="1"/>
          </a:p>
        </p:txBody>
      </p:sp>
      <p:sp>
        <p:nvSpPr>
          <p:cNvPr id="105" name="Google Shape;105;p15"/>
          <p:cNvSpPr/>
          <p:nvPr/>
        </p:nvSpPr>
        <p:spPr>
          <a:xfrm>
            <a:off x="3610875" y="3187200"/>
            <a:ext cx="18768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Jane! Looking for 2 person apartment? I got that...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35700" y="3187200"/>
            <a:ext cx="18768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Hi Ralf! I saw your ISO the other day...</a:t>
            </a:r>
            <a:endParaRPr sz="1200"/>
          </a:p>
        </p:txBody>
      </p:sp>
      <p:sp>
        <p:nvSpPr>
          <p:cNvPr id="107" name="Google Shape;107;p15"/>
          <p:cNvSpPr/>
          <p:nvPr/>
        </p:nvSpPr>
        <p:spPr>
          <a:xfrm>
            <a:off x="6186050" y="3187200"/>
            <a:ext cx="1876800" cy="16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8291200" y="4283525"/>
            <a:ext cx="559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...</a:t>
            </a:r>
            <a:endParaRPr b="1" sz="2500"/>
          </a:p>
        </p:txBody>
      </p:sp>
      <p:sp>
        <p:nvSpPr>
          <p:cNvPr id="109" name="Google Shape;109;p15"/>
          <p:cNvSpPr txBox="1"/>
          <p:nvPr/>
        </p:nvSpPr>
        <p:spPr>
          <a:xfrm>
            <a:off x="7059563" y="1708950"/>
            <a:ext cx="138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Edit Profile</a:t>
            </a:r>
            <a:endParaRPr b="1"/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1275" y="2495538"/>
            <a:ext cx="406200" cy="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22888" l="0" r="0" t="-10485"/>
          <a:stretch/>
        </p:blipFill>
        <p:spPr>
          <a:xfrm>
            <a:off x="6788825" y="2450325"/>
            <a:ext cx="526499" cy="49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8">
            <a:alphaModFix/>
          </a:blip>
          <a:srcRect b="37311" l="0" r="12526" t="5260"/>
          <a:stretch/>
        </p:blipFill>
        <p:spPr>
          <a:xfrm>
            <a:off x="1124275" y="3302300"/>
            <a:ext cx="501000" cy="49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1662375" y="3424300"/>
            <a:ext cx="13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messaged Ralf_Petersen</a:t>
            </a:r>
            <a:endParaRPr sz="1000"/>
          </a:p>
        </p:txBody>
      </p:sp>
      <p:sp>
        <p:nvSpPr>
          <p:cNvPr id="114" name="Google Shape;114;p15"/>
          <p:cNvSpPr txBox="1"/>
          <p:nvPr/>
        </p:nvSpPr>
        <p:spPr>
          <a:xfrm>
            <a:off x="351950" y="2172250"/>
            <a:ext cx="21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Sally_lookin_for_housin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8">
            <a:alphaModFix/>
          </a:blip>
          <a:srcRect b="37311" l="0" r="12526" t="5260"/>
          <a:stretch/>
        </p:blipFill>
        <p:spPr>
          <a:xfrm>
            <a:off x="3707050" y="3302300"/>
            <a:ext cx="501000" cy="496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/>
        </p:nvSpPr>
        <p:spPr>
          <a:xfrm>
            <a:off x="4284250" y="3343100"/>
            <a:ext cx="138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messaged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Jane_Acreman_2</a:t>
            </a:r>
            <a:endParaRPr sz="1000"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9">
            <a:alphaModFix/>
          </a:blip>
          <a:srcRect b="0" l="8600" r="27024" t="0"/>
          <a:stretch/>
        </p:blipFill>
        <p:spPr>
          <a:xfrm>
            <a:off x="3707050" y="3302300"/>
            <a:ext cx="559500" cy="578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662372" y="3302300"/>
            <a:ext cx="68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On 12/31/12</a:t>
            </a:r>
            <a:endParaRPr sz="500"/>
          </a:p>
        </p:txBody>
      </p:sp>
      <p:sp>
        <p:nvSpPr>
          <p:cNvPr id="119" name="Google Shape;119;p15"/>
          <p:cNvSpPr txBox="1"/>
          <p:nvPr/>
        </p:nvSpPr>
        <p:spPr>
          <a:xfrm>
            <a:off x="4276109" y="3247150"/>
            <a:ext cx="685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On 12/31/12</a:t>
            </a:r>
            <a:endParaRPr sz="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