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8" r:id="rId3"/>
    <p:sldId id="277" r:id="rId4"/>
    <p:sldId id="280" r:id="rId5"/>
    <p:sldId id="281" r:id="rId6"/>
    <p:sldId id="276" r:id="rId7"/>
    <p:sldId id="282" r:id="rId8"/>
    <p:sldId id="283" r:id="rId9"/>
    <p:sldId id="284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Nguyen" userId="0175752f-9954-422a-b203-c08021e906d8" providerId="ADAL" clId="{FE9225A1-3319-4995-A20D-7537F185E1BA}"/>
    <pc:docChg chg="undo custSel addSld delSld modSld">
      <pc:chgData name="Kien Nguyen" userId="0175752f-9954-422a-b203-c08021e906d8" providerId="ADAL" clId="{FE9225A1-3319-4995-A20D-7537F185E1BA}" dt="2023-07-12T09:40:09.046" v="2245" actId="20577"/>
      <pc:docMkLst>
        <pc:docMk/>
      </pc:docMkLst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3543608182" sldId="257"/>
        </pc:sldMkLst>
      </pc:sldChg>
      <pc:sldChg chg="modSp mod">
        <pc:chgData name="Kien Nguyen" userId="0175752f-9954-422a-b203-c08021e906d8" providerId="ADAL" clId="{FE9225A1-3319-4995-A20D-7537F185E1BA}" dt="2023-07-12T09:40:09.046" v="2245" actId="20577"/>
        <pc:sldMkLst>
          <pc:docMk/>
          <pc:sldMk cId="737412140" sldId="258"/>
        </pc:sldMkLst>
        <pc:spChg chg="mod">
          <ac:chgData name="Kien Nguyen" userId="0175752f-9954-422a-b203-c08021e906d8" providerId="ADAL" clId="{FE9225A1-3319-4995-A20D-7537F185E1BA}" dt="2023-07-12T09:40:09.046" v="2245" actId="20577"/>
          <ac:spMkLst>
            <pc:docMk/>
            <pc:sldMk cId="737412140" sldId="258"/>
            <ac:spMk id="2" creationId="{AFC300C4-17DC-43EE-A901-28EA779F62AE}"/>
          </ac:spMkLst>
        </pc:spChg>
        <pc:spChg chg="mod">
          <ac:chgData name="Kien Nguyen" userId="0175752f-9954-422a-b203-c08021e906d8" providerId="ADAL" clId="{FE9225A1-3319-4995-A20D-7537F185E1BA}" dt="2023-07-12T09:39:57.047" v="2237" actId="20577"/>
          <ac:spMkLst>
            <pc:docMk/>
            <pc:sldMk cId="737412140" sldId="258"/>
            <ac:spMk id="3" creationId="{C7C2EF73-F99E-4649-8375-F8A56925AAF7}"/>
          </ac:spMkLst>
        </pc:spChg>
      </pc:sldChg>
      <pc:sldChg chg="modSp mod">
        <pc:chgData name="Kien Nguyen" userId="0175752f-9954-422a-b203-c08021e906d8" providerId="ADAL" clId="{FE9225A1-3319-4995-A20D-7537F185E1BA}" dt="2023-07-12T07:58:25.534" v="41"/>
        <pc:sldMkLst>
          <pc:docMk/>
          <pc:sldMk cId="3465895894" sldId="275"/>
        </pc:sldMkLst>
        <pc:spChg chg="mod">
          <ac:chgData name="Kien Nguyen" userId="0175752f-9954-422a-b203-c08021e906d8" providerId="ADAL" clId="{FE9225A1-3319-4995-A20D-7537F185E1BA}" dt="2023-07-12T07:58:15.058" v="38" actId="20577"/>
          <ac:spMkLst>
            <pc:docMk/>
            <pc:sldMk cId="3465895894" sldId="275"/>
            <ac:spMk id="11" creationId="{3A045AB4-3B3B-9D46-91AA-D63674BAC40B}"/>
          </ac:spMkLst>
        </pc:spChg>
        <pc:spChg chg="mod">
          <ac:chgData name="Kien Nguyen" userId="0175752f-9954-422a-b203-c08021e906d8" providerId="ADAL" clId="{FE9225A1-3319-4995-A20D-7537F185E1BA}" dt="2023-07-12T07:58:25.534" v="41"/>
          <ac:spMkLst>
            <pc:docMk/>
            <pc:sldMk cId="3465895894" sldId="275"/>
            <ac:spMk id="12" creationId="{9E3A49C6-8B03-984C-A45B-82E3A6B8108A}"/>
          </ac:spMkLst>
        </pc:spChg>
      </pc:sldChg>
      <pc:sldChg chg="addSp modSp mod">
        <pc:chgData name="Kien Nguyen" userId="0175752f-9954-422a-b203-c08021e906d8" providerId="ADAL" clId="{FE9225A1-3319-4995-A20D-7537F185E1BA}" dt="2023-07-12T08:50:30.984" v="1732" actId="14100"/>
        <pc:sldMkLst>
          <pc:docMk/>
          <pc:sldMk cId="3418750358" sldId="276"/>
        </pc:sldMkLst>
        <pc:spChg chg="mod">
          <ac:chgData name="Kien Nguyen" userId="0175752f-9954-422a-b203-c08021e906d8" providerId="ADAL" clId="{FE9225A1-3319-4995-A20D-7537F185E1BA}" dt="2023-07-12T08:10:57.693" v="787" actId="20577"/>
          <ac:spMkLst>
            <pc:docMk/>
            <pc:sldMk cId="3418750358" sldId="276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1:23.285" v="831" actId="20577"/>
          <ac:spMkLst>
            <pc:docMk/>
            <pc:sldMk cId="3418750358" sldId="276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30.984" v="1732" actId="14100"/>
          <ac:picMkLst>
            <pc:docMk/>
            <pc:sldMk cId="3418750358" sldId="276"/>
            <ac:picMk id="4" creationId="{413952E8-E46A-4A57-B6FD-132A9627B326}"/>
          </ac:picMkLst>
        </pc:picChg>
      </pc:sldChg>
      <pc:sldChg chg="addSp delSp modSp mod">
        <pc:chgData name="Kien Nguyen" userId="0175752f-9954-422a-b203-c08021e906d8" providerId="ADAL" clId="{FE9225A1-3319-4995-A20D-7537F185E1BA}" dt="2023-07-12T08:45:48.494" v="1726" actId="1076"/>
        <pc:sldMkLst>
          <pc:docMk/>
          <pc:sldMk cId="908987404" sldId="277"/>
        </pc:sldMkLst>
        <pc:spChg chg="mod">
          <ac:chgData name="Kien Nguyen" userId="0175752f-9954-422a-b203-c08021e906d8" providerId="ADAL" clId="{FE9225A1-3319-4995-A20D-7537F185E1BA}" dt="2023-07-12T08:18:33.148" v="1233" actId="403"/>
          <ac:spMkLst>
            <pc:docMk/>
            <pc:sldMk cId="908987404" sldId="277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05:17.609" v="401" actId="20577"/>
          <ac:spMkLst>
            <pc:docMk/>
            <pc:sldMk cId="908987404" sldId="277"/>
            <ac:spMk id="3" creationId="{CCCF5802-8C10-4582-92BA-1F081E9DC451}"/>
          </ac:spMkLst>
        </pc:spChg>
        <pc:picChg chg="add del mod">
          <ac:chgData name="Kien Nguyen" userId="0175752f-9954-422a-b203-c08021e906d8" providerId="ADAL" clId="{FE9225A1-3319-4995-A20D-7537F185E1BA}" dt="2023-07-12T08:45:40.320" v="1721" actId="478"/>
          <ac:picMkLst>
            <pc:docMk/>
            <pc:sldMk cId="908987404" sldId="277"/>
            <ac:picMk id="5" creationId="{E7F7FC33-ECB6-4F49-95F7-C2BCF1884EDD}"/>
          </ac:picMkLst>
        </pc:picChg>
        <pc:picChg chg="add mod">
          <ac:chgData name="Kien Nguyen" userId="0175752f-9954-422a-b203-c08021e906d8" providerId="ADAL" clId="{FE9225A1-3319-4995-A20D-7537F185E1BA}" dt="2023-07-12T08:45:48.494" v="1726" actId="1076"/>
          <ac:picMkLst>
            <pc:docMk/>
            <pc:sldMk cId="908987404" sldId="277"/>
            <ac:picMk id="7" creationId="{26DBC74C-2228-4B9B-B577-88A2DA88254C}"/>
          </ac:picMkLst>
        </pc:picChg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1207518811" sldId="278"/>
        </pc:sldMkLst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4225602753" sldId="279"/>
        </pc:sldMkLst>
      </pc:sldChg>
      <pc:sldChg chg="addSp modSp add mod">
        <pc:chgData name="Kien Nguyen" userId="0175752f-9954-422a-b203-c08021e906d8" providerId="ADAL" clId="{FE9225A1-3319-4995-A20D-7537F185E1BA}" dt="2023-07-12T08:32:59.614" v="1716" actId="20577"/>
        <pc:sldMkLst>
          <pc:docMk/>
          <pc:sldMk cId="3465327638" sldId="280"/>
        </pc:sldMkLst>
        <pc:spChg chg="mod">
          <ac:chgData name="Kien Nguyen" userId="0175752f-9954-422a-b203-c08021e906d8" providerId="ADAL" clId="{FE9225A1-3319-4995-A20D-7537F185E1BA}" dt="2023-07-12T08:18:28.173" v="1232" actId="403"/>
          <ac:spMkLst>
            <pc:docMk/>
            <pc:sldMk cId="3465327638" sldId="280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32:59.614" v="1716" actId="20577"/>
          <ac:spMkLst>
            <pc:docMk/>
            <pc:sldMk cId="3465327638" sldId="280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2:50.680" v="1689" actId="14100"/>
          <ac:picMkLst>
            <pc:docMk/>
            <pc:sldMk cId="3465327638" sldId="280"/>
            <ac:picMk id="5" creationId="{23B8EDFC-8D66-4534-8289-030C56A1DC32}"/>
          </ac:picMkLst>
        </pc:picChg>
      </pc:sldChg>
      <pc:sldChg chg="modSp add mod">
        <pc:chgData name="Kien Nguyen" userId="0175752f-9954-422a-b203-c08021e906d8" providerId="ADAL" clId="{FE9225A1-3319-4995-A20D-7537F185E1BA}" dt="2023-07-12T08:45:56.711" v="1727" actId="20577"/>
        <pc:sldMkLst>
          <pc:docMk/>
          <pc:sldMk cId="3549356002" sldId="281"/>
        </pc:sldMkLst>
        <pc:spChg chg="mod">
          <ac:chgData name="Kien Nguyen" userId="0175752f-9954-422a-b203-c08021e906d8" providerId="ADAL" clId="{FE9225A1-3319-4995-A20D-7537F185E1BA}" dt="2023-07-12T08:18:22.532" v="1231" actId="403"/>
          <ac:spMkLst>
            <pc:docMk/>
            <pc:sldMk cId="3549356002" sldId="281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45:56.711" v="1727" actId="20577"/>
          <ac:spMkLst>
            <pc:docMk/>
            <pc:sldMk cId="3549356002" sldId="281"/>
            <ac:spMk id="3" creationId="{CCCF5802-8C10-4582-92BA-1F081E9DC451}"/>
          </ac:spMkLst>
        </pc:spChg>
      </pc:sldChg>
      <pc:sldChg chg="addSp modSp add mod">
        <pc:chgData name="Kien Nguyen" userId="0175752f-9954-422a-b203-c08021e906d8" providerId="ADAL" clId="{FE9225A1-3319-4995-A20D-7537F185E1BA}" dt="2023-07-12T08:50:47.185" v="1735" actId="14100"/>
        <pc:sldMkLst>
          <pc:docMk/>
          <pc:sldMk cId="967355835" sldId="282"/>
        </pc:sldMkLst>
        <pc:spChg chg="mod">
          <ac:chgData name="Kien Nguyen" userId="0175752f-9954-422a-b203-c08021e906d8" providerId="ADAL" clId="{FE9225A1-3319-4995-A20D-7537F185E1BA}" dt="2023-07-12T08:15:31.116" v="1111" actId="20577"/>
          <ac:spMkLst>
            <pc:docMk/>
            <pc:sldMk cId="967355835" sldId="282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6:19.437" v="1152" actId="20577"/>
          <ac:spMkLst>
            <pc:docMk/>
            <pc:sldMk cId="967355835" sldId="282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47.185" v="1735" actId="14100"/>
          <ac:picMkLst>
            <pc:docMk/>
            <pc:sldMk cId="967355835" sldId="282"/>
            <ac:picMk id="4" creationId="{009877DC-3CF6-4BBD-B827-1936869EC513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51:07.391" v="1742" actId="1076"/>
        <pc:sldMkLst>
          <pc:docMk/>
          <pc:sldMk cId="1651826983" sldId="283"/>
        </pc:sldMkLst>
        <pc:spChg chg="mod">
          <ac:chgData name="Kien Nguyen" userId="0175752f-9954-422a-b203-c08021e906d8" providerId="ADAL" clId="{FE9225A1-3319-4995-A20D-7537F185E1BA}" dt="2023-07-12T08:16:01.050" v="1145" actId="20577"/>
          <ac:spMkLst>
            <pc:docMk/>
            <pc:sldMk cId="1651826983" sldId="283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7:59.403" v="1230" actId="20577"/>
          <ac:spMkLst>
            <pc:docMk/>
            <pc:sldMk cId="1651826983" sldId="283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1:07.391" v="1742" actId="1076"/>
          <ac:picMkLst>
            <pc:docMk/>
            <pc:sldMk cId="1651826983" sldId="283"/>
            <ac:picMk id="4" creationId="{818B6597-A540-44AA-8B8D-5D50F3827051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31:29.289" v="1685" actId="1076"/>
        <pc:sldMkLst>
          <pc:docMk/>
          <pc:sldMk cId="1079185995" sldId="284"/>
        </pc:sldMkLst>
        <pc:spChg chg="mod">
          <ac:chgData name="Kien Nguyen" userId="0175752f-9954-422a-b203-c08021e906d8" providerId="ADAL" clId="{FE9225A1-3319-4995-A20D-7537F185E1BA}" dt="2023-07-12T08:19:16.051" v="1250" actId="27636"/>
          <ac:spMkLst>
            <pc:docMk/>
            <pc:sldMk cId="1079185995" sldId="284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24:49.429" v="1679" actId="404"/>
          <ac:spMkLst>
            <pc:docMk/>
            <pc:sldMk cId="1079185995" sldId="284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1:29.289" v="1685" actId="1076"/>
          <ac:picMkLst>
            <pc:docMk/>
            <pc:sldMk cId="1079185995" sldId="284"/>
            <ac:picMk id="5" creationId="{CD51B077-82FB-4A0B-8FBC-7BDB72BE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9EBA-9BE4-47A1-9C67-0863DBABC8F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SWP391: Final Project Presentation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&lt;&lt;Project/Product Name + Code&gt;&gt;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00C4-17DC-43EE-A901-28EA779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F73-F99E-4649-8375-F8A5692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brief information about:</a:t>
            </a:r>
          </a:p>
          <a:p>
            <a:pPr lvl="1"/>
            <a:r>
              <a:rPr lang="en-US" dirty="0"/>
              <a:t>Product introduction &amp; Scope</a:t>
            </a:r>
          </a:p>
          <a:p>
            <a:pPr lvl="1"/>
            <a:r>
              <a:rPr lang="en-US" dirty="0"/>
              <a:t>Project team members</a:t>
            </a:r>
          </a:p>
          <a:p>
            <a:pPr lvl="1"/>
            <a:r>
              <a:rPr lang="en-US" dirty="0"/>
              <a:t>How does team manage project?</a:t>
            </a:r>
          </a:p>
          <a:p>
            <a:pPr lvl="2"/>
            <a:r>
              <a:rPr lang="en-US" dirty="0"/>
              <a:t>Project communication: meeting, task assignment,..</a:t>
            </a:r>
          </a:p>
          <a:p>
            <a:pPr lvl="2"/>
            <a:r>
              <a:rPr lang="en-US" dirty="0"/>
              <a:t>Project issue tracking: requirements, tasks, Q&amp;A,…</a:t>
            </a:r>
          </a:p>
        </p:txBody>
      </p:sp>
    </p:spTree>
    <p:extLst>
      <p:ext uri="{BB962C8B-B14F-4D97-AF65-F5344CB8AC3E}">
        <p14:creationId xmlns:p14="http://schemas.microsoft.com/office/powerpoint/2010/main" val="7374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Use Case Diagrams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 case diagrams for the use cases that you have completed in the project. </a:t>
            </a:r>
          </a:p>
          <a:p>
            <a:r>
              <a:rPr lang="en-US" dirty="0"/>
              <a:t>You can provide in one or multiple diagrams here (preferred to have one diagram for each product actor)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BC74C-2228-4B9B-B577-88A2DA88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2" y="3702039"/>
            <a:ext cx="7385143" cy="23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Product Functionalities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product functionalities that you have completed in the project in the forms of</a:t>
            </a:r>
          </a:p>
          <a:p>
            <a:pPr lvl="1"/>
            <a:r>
              <a:rPr lang="en-US" dirty="0"/>
              <a:t>Screen flow for all the screens (see sample below)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NonUI</a:t>
            </a:r>
            <a:r>
              <a:rPr lang="en-US" dirty="0"/>
              <a:t> functions (if any)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8EDFC-8D66-4534-8289-030C56A1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25" y="3131011"/>
            <a:ext cx="7395598" cy="31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Main Screen UI Design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screenshot(s) for the main screens that you have completed</a:t>
            </a:r>
          </a:p>
          <a:p>
            <a:pPr lvl="1"/>
            <a:r>
              <a:rPr lang="en-US" dirty="0"/>
              <a:t>Main Web screen: Home Page or Landing Page</a:t>
            </a:r>
          </a:p>
          <a:p>
            <a:pPr lvl="1"/>
            <a:r>
              <a:rPr lang="en-US" dirty="0"/>
              <a:t>Main Admin screen: Dashboard (if any)</a:t>
            </a:r>
          </a:p>
        </p:txBody>
      </p:sp>
    </p:spTree>
    <p:extLst>
      <p:ext uri="{BB962C8B-B14F-4D97-AF65-F5344CB8AC3E}">
        <p14:creationId xmlns:p14="http://schemas.microsoft.com/office/powerpoint/2010/main" val="35493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Database Design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database schema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52E8-E46A-4A57-B6FD-132A9627B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510" y="1457707"/>
            <a:ext cx="7683195" cy="46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Package Diagram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system package diagram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877DC-3CF6-4BBD-B827-1936869EC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276" y="1494472"/>
            <a:ext cx="7819696" cy="41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Class Diagram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best class diagram that your team has designed in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B6597-A540-44AA-8B8D-5D50F3827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1528" y="2202102"/>
            <a:ext cx="7317171" cy="39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the main workflow(s) that you have completed here..</a:t>
            </a:r>
          </a:p>
          <a:p>
            <a:r>
              <a:rPr lang="en-US" sz="2800" dirty="0"/>
              <a:t>The workflows can be defined by </a:t>
            </a:r>
          </a:p>
          <a:p>
            <a:pPr lvl="1"/>
            <a:r>
              <a:rPr lang="en-US" sz="2400" dirty="0"/>
              <a:t>Main managing information/data entities</a:t>
            </a:r>
          </a:p>
          <a:p>
            <a:pPr lvl="1"/>
            <a:r>
              <a:rPr lang="en-US" sz="2400" dirty="0"/>
              <a:t>Product/system roles or actors</a:t>
            </a:r>
          </a:p>
          <a:p>
            <a:r>
              <a:rPr lang="en-US" sz="2800" dirty="0"/>
              <a:t>Each workflow is designed in the form of a </a:t>
            </a:r>
            <a:r>
              <a:rPr lang="en-US" sz="2800" dirty="0" err="1"/>
              <a:t>swimlane</a:t>
            </a:r>
            <a:r>
              <a:rPr lang="en-US" sz="2800" dirty="0"/>
              <a:t> diagram in which screens &amp; actors/roles are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B077-82FB-4A0B-8FBC-7BDB72BE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82" y="4424718"/>
            <a:ext cx="6047653" cy="21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59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Ch01_Introduction</Template>
  <TotalTime>63</TotalTime>
  <Words>262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Session 02_Integration Management</vt:lpstr>
      <vt:lpstr>SWP391: Final Project Presentation</vt:lpstr>
      <vt:lpstr>Project Overview</vt:lpstr>
      <vt:lpstr>Product Requirements Use Case Diagrams</vt:lpstr>
      <vt:lpstr>Product Requirements Product Functionalities</vt:lpstr>
      <vt:lpstr>Product Requirements Main Screen UI Design</vt:lpstr>
      <vt:lpstr>System Design Database Design</vt:lpstr>
      <vt:lpstr>System Design Package Diagram</vt:lpstr>
      <vt:lpstr>System Design Class Diagram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(swD392)</dc:title>
  <dc:creator>Kien Nguyen</dc:creator>
  <cp:lastModifiedBy>Kien Nguyen</cp:lastModifiedBy>
  <cp:revision>3</cp:revision>
  <dcterms:created xsi:type="dcterms:W3CDTF">2023-06-06T00:47:32Z</dcterms:created>
  <dcterms:modified xsi:type="dcterms:W3CDTF">2023-07-12T09:40:09Z</dcterms:modified>
</cp:coreProperties>
</file>