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1A7A5-8AB4-4A42-BEB1-42C6B1F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06C77-116A-433D-98F5-EAAB5F5BD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06E6F-7D0E-4B68-BDE9-5B529378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6C4-C570-4BC0-8C7A-A15ABF5C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2EAB-BB8E-4A20-B8ED-2B89A7A5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C670-DAE2-4A3B-9862-579E190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C8F1A-AD78-40A8-99D4-49D93F41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110A4-A183-4C89-BE7E-CD2C42AC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B62BF-E793-4AE9-ADA3-6CA59B35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A73E-DEEA-4FAA-8BE8-B924298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1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92373-62FD-45B9-AF08-1F6F6CF43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82C54-E366-46BD-84D4-E9052F4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CAF4-FDA2-4C05-AFEE-07DB2BA9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25B83-8CA0-4920-9962-95DD33A0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F11D1-FA81-4FDC-B781-1DCF1A81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CEAE2-72AA-4EF7-817B-380D217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8274D-1B43-46F8-87F6-81846444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AE21B-D307-42FB-8E39-49A3D700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1CCA-74BB-4298-AC42-0F24090D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63722-39A4-4A0E-9FD5-EF3B1D34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B977-D057-4327-9914-A8E2D2F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A5D31-A90C-479C-8A69-EC83A5CB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E8AEE-093F-46D4-AD3E-FC66721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27606-28C9-4EB0-92AE-309E944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C1F7-31E3-493A-8397-B8467C06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70AD-6CE2-4B64-89CA-26C6194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16F01-6E51-45B8-A34E-9C5744FE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F9279-EF7B-495A-A319-1A2F1D07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2A074-69AF-45E2-8FBC-FB6E82E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B2820-7304-47FB-98E9-4DFF10C8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9F552-15C2-486C-AED0-0ED7BED7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EC17-D697-4791-889A-48286D8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068CD-EC71-45F4-8683-F8F568F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E884B-65D5-42C1-BFA7-5DAFC9AF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154BD-9484-4B90-94A0-249F3E2EE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CDA0F1-9750-4CCA-9F0C-4139F45E1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CF4CC-426B-4838-B364-6A69859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6C731-D4B8-4ECA-9CC4-4FFB913F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1EABD-69AD-47A3-9F95-602B8CB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3CFB-F62B-4931-841B-AD0510E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F3113-4DC7-4099-863F-EE3A7B06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29267-36C2-405D-BE20-4806C232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9814E-EF7C-4EE9-A2D3-1ABF6F3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327A1-A0FD-4D18-BF5B-9AF9008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0C80B-AA18-4BF0-AC40-11EDEE8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6A323-2996-4C1B-9E12-D0BDF09B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2F8E-D8D2-4F5A-AEB3-AD9F2276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1FDB5-B3C0-45C0-8C7F-E54429FA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CD03E-3EF7-48D4-87BD-DCD300E0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9396-6042-41D4-97E8-7E097AE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6EC1E-9E8C-4856-861F-914A789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72B72-830C-4F0C-BE64-5014D05E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3606E-7185-4A8D-979D-77E9C30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D6804-3843-4DA8-8345-BB2F4B511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E3D0B-4F78-4B14-9B47-534535D3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F0458-693B-48D1-8145-BC9A9D0F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42B79-AC79-4576-99F3-346F300C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A9975-2A58-4210-A733-6974D143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13E44E-3D31-41A1-9DEE-20B08699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A459-65D3-4359-88A0-E07334CC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07065-D90A-424F-A95B-CD19D22B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171BD-AE4A-4074-BBAB-D799308DA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D0668-E922-49CA-AB99-D217E71FA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5BFCAC-1718-42FA-99A9-26A19101FB4E}"/>
              </a:ext>
            </a:extLst>
          </p:cNvPr>
          <p:cNvSpPr/>
          <p:nvPr/>
        </p:nvSpPr>
        <p:spPr>
          <a:xfrm>
            <a:off x="8448419" y="5960935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58126D-0318-4A96-93E8-22133382BF15}"/>
              </a:ext>
            </a:extLst>
          </p:cNvPr>
          <p:cNvSpPr/>
          <p:nvPr/>
        </p:nvSpPr>
        <p:spPr>
          <a:xfrm>
            <a:off x="7640197" y="689073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 Service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B9751E-E7B1-45CC-9AB1-4BDF24403760}"/>
              </a:ext>
            </a:extLst>
          </p:cNvPr>
          <p:cNvSpPr/>
          <p:nvPr/>
        </p:nvSpPr>
        <p:spPr>
          <a:xfrm>
            <a:off x="6949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644409-2398-4259-9353-607A61447C72}"/>
              </a:ext>
            </a:extLst>
          </p:cNvPr>
          <p:cNvSpPr/>
          <p:nvPr/>
        </p:nvSpPr>
        <p:spPr>
          <a:xfrm>
            <a:off x="6949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A90495-CCCE-4E75-B43F-4C17D02511AB}"/>
              </a:ext>
            </a:extLst>
          </p:cNvPr>
          <p:cNvSpPr/>
          <p:nvPr/>
        </p:nvSpPr>
        <p:spPr>
          <a:xfrm>
            <a:off x="6950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6B52CC-BD60-4A5A-986A-CA1DF3484721}"/>
              </a:ext>
            </a:extLst>
          </p:cNvPr>
          <p:cNvSpPr/>
          <p:nvPr/>
        </p:nvSpPr>
        <p:spPr>
          <a:xfrm>
            <a:off x="8473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A48D16-D577-4749-A5E5-8A81B42F6DC4}"/>
              </a:ext>
            </a:extLst>
          </p:cNvPr>
          <p:cNvSpPr/>
          <p:nvPr/>
        </p:nvSpPr>
        <p:spPr>
          <a:xfrm>
            <a:off x="8473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08066D0-57BA-4064-947C-6DCED0FD5721}"/>
              </a:ext>
            </a:extLst>
          </p:cNvPr>
          <p:cNvSpPr/>
          <p:nvPr/>
        </p:nvSpPr>
        <p:spPr>
          <a:xfrm>
            <a:off x="9997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2A9E134-1C45-4AE0-9AD1-F6E7DF483D9A}"/>
              </a:ext>
            </a:extLst>
          </p:cNvPr>
          <p:cNvSpPr/>
          <p:nvPr/>
        </p:nvSpPr>
        <p:spPr>
          <a:xfrm>
            <a:off x="9997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760CD8-13EC-4E32-BBE5-906A428432CA}"/>
              </a:ext>
            </a:extLst>
          </p:cNvPr>
          <p:cNvSpPr/>
          <p:nvPr/>
        </p:nvSpPr>
        <p:spPr>
          <a:xfrm>
            <a:off x="8473999" y="477683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D2061-0873-4891-A1A8-DD064D05E817}"/>
              </a:ext>
            </a:extLst>
          </p:cNvPr>
          <p:cNvSpPr/>
          <p:nvPr/>
        </p:nvSpPr>
        <p:spPr>
          <a:xfrm>
            <a:off x="8473999" y="425149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76BEA15-70B1-425B-AE0C-622E241F07FC}"/>
              </a:ext>
            </a:extLst>
          </p:cNvPr>
          <p:cNvSpPr/>
          <p:nvPr/>
        </p:nvSpPr>
        <p:spPr>
          <a:xfrm>
            <a:off x="7914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4B51310-8B37-4B21-BDF9-85042C2C2F64}"/>
              </a:ext>
            </a:extLst>
          </p:cNvPr>
          <p:cNvSpPr/>
          <p:nvPr/>
        </p:nvSpPr>
        <p:spPr>
          <a:xfrm>
            <a:off x="8474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ADE8C3C-07DC-4263-90E7-20E5E84BC9BB}"/>
              </a:ext>
            </a:extLst>
          </p:cNvPr>
          <p:cNvSpPr/>
          <p:nvPr/>
        </p:nvSpPr>
        <p:spPr>
          <a:xfrm>
            <a:off x="9438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424416-0BA8-462B-AF30-0602D7AFC302}"/>
              </a:ext>
            </a:extLst>
          </p:cNvPr>
          <p:cNvSpPr/>
          <p:nvPr/>
        </p:nvSpPr>
        <p:spPr>
          <a:xfrm>
            <a:off x="9998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BF93378-ACDB-400B-928E-2A4282A647E0}"/>
              </a:ext>
            </a:extLst>
          </p:cNvPr>
          <p:cNvSpPr/>
          <p:nvPr/>
        </p:nvSpPr>
        <p:spPr>
          <a:xfrm>
            <a:off x="10962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208ECA-1785-41FF-9DE2-1AF365D4625A}"/>
              </a:ext>
            </a:extLst>
          </p:cNvPr>
          <p:cNvSpPr/>
          <p:nvPr/>
        </p:nvSpPr>
        <p:spPr>
          <a:xfrm>
            <a:off x="8474000" y="372615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477FBB0-B7C4-4959-9FCE-EBE38B9ECA50}"/>
              </a:ext>
            </a:extLst>
          </p:cNvPr>
          <p:cNvSpPr/>
          <p:nvPr/>
        </p:nvSpPr>
        <p:spPr>
          <a:xfrm>
            <a:off x="9438330" y="372615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EA33FE-05E6-4190-9975-8DDE28BEF168}"/>
              </a:ext>
            </a:extLst>
          </p:cNvPr>
          <p:cNvCxnSpPr>
            <a:cxnSpLocks/>
          </p:cNvCxnSpPr>
          <p:nvPr/>
        </p:nvCxnSpPr>
        <p:spPr>
          <a:xfrm>
            <a:off x="9187683" y="3172241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1DFCCF1-AEC7-4BE0-9C49-334BB780A5CC}"/>
              </a:ext>
            </a:extLst>
          </p:cNvPr>
          <p:cNvCxnSpPr>
            <a:cxnSpLocks/>
          </p:cNvCxnSpPr>
          <p:nvPr/>
        </p:nvCxnSpPr>
        <p:spPr>
          <a:xfrm>
            <a:off x="8007960" y="3149498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05C00E-AC8B-44BD-B3EC-4FB89D506484}"/>
              </a:ext>
            </a:extLst>
          </p:cNvPr>
          <p:cNvCxnSpPr>
            <a:cxnSpLocks/>
          </p:cNvCxnSpPr>
          <p:nvPr/>
        </p:nvCxnSpPr>
        <p:spPr>
          <a:xfrm flipH="1">
            <a:off x="9945457" y="3172241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D94D1A5-B14E-42E8-AD67-688F2DAA9EE6}"/>
              </a:ext>
            </a:extLst>
          </p:cNvPr>
          <p:cNvCxnSpPr>
            <a:cxnSpLocks/>
          </p:cNvCxnSpPr>
          <p:nvPr/>
        </p:nvCxnSpPr>
        <p:spPr>
          <a:xfrm>
            <a:off x="9157214" y="5412927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B56784F-AA2D-4A08-A140-B2990327F820}"/>
              </a:ext>
            </a:extLst>
          </p:cNvPr>
          <p:cNvSpPr txBox="1"/>
          <p:nvPr/>
        </p:nvSpPr>
        <p:spPr>
          <a:xfrm>
            <a:off x="10147518" y="3441103"/>
            <a:ext cx="1277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3052F8-22C2-4651-B5C7-EC6606586CF8}"/>
              </a:ext>
            </a:extLst>
          </p:cNvPr>
          <p:cNvSpPr txBox="1"/>
          <p:nvPr/>
        </p:nvSpPr>
        <p:spPr>
          <a:xfrm>
            <a:off x="9280871" y="5370250"/>
            <a:ext cx="1277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70471FB-4184-4884-900A-A0F626F2DDB5}"/>
              </a:ext>
            </a:extLst>
          </p:cNvPr>
          <p:cNvSpPr/>
          <p:nvPr/>
        </p:nvSpPr>
        <p:spPr>
          <a:xfrm>
            <a:off x="1747606" y="689073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Monolithic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D6CBF61-2BF3-41D1-9582-8B3B4951E580}"/>
              </a:ext>
            </a:extLst>
          </p:cNvPr>
          <p:cNvSpPr/>
          <p:nvPr/>
        </p:nvSpPr>
        <p:spPr>
          <a:xfrm>
            <a:off x="1450360" y="4664630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3E84DF5-2857-4E2F-BDF1-A82D29EC7A62}"/>
              </a:ext>
            </a:extLst>
          </p:cNvPr>
          <p:cNvSpPr/>
          <p:nvPr/>
        </p:nvSpPr>
        <p:spPr>
          <a:xfrm>
            <a:off x="1458924" y="4145861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1285F54-35DE-4471-A3AB-785918698B51}"/>
              </a:ext>
            </a:extLst>
          </p:cNvPr>
          <p:cNvSpPr/>
          <p:nvPr/>
        </p:nvSpPr>
        <p:spPr>
          <a:xfrm>
            <a:off x="1441794" y="2070789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660A4BA-A439-4535-BDA7-8D2525E489B2}"/>
              </a:ext>
            </a:extLst>
          </p:cNvPr>
          <p:cNvSpPr/>
          <p:nvPr/>
        </p:nvSpPr>
        <p:spPr>
          <a:xfrm>
            <a:off x="2505486" y="5960935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038859B-954E-4B90-9605-84D1F6680DFE}"/>
              </a:ext>
            </a:extLst>
          </p:cNvPr>
          <p:cNvCxnSpPr>
            <a:cxnSpLocks/>
          </p:cNvCxnSpPr>
          <p:nvPr/>
        </p:nvCxnSpPr>
        <p:spPr>
          <a:xfrm>
            <a:off x="3214281" y="5412927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53B11E5-0977-4DCB-997A-45E2012D9FEC}"/>
              </a:ext>
            </a:extLst>
          </p:cNvPr>
          <p:cNvSpPr txBox="1"/>
          <p:nvPr/>
        </p:nvSpPr>
        <p:spPr>
          <a:xfrm>
            <a:off x="3337938" y="537025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BC9A8A-17DE-4667-AB5B-A63AACDAF3AF}"/>
              </a:ext>
            </a:extLst>
          </p:cNvPr>
          <p:cNvSpPr/>
          <p:nvPr/>
        </p:nvSpPr>
        <p:spPr>
          <a:xfrm>
            <a:off x="1450358" y="1552021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CB907C6-CEE1-44BD-B621-70C781FE160D}"/>
              </a:ext>
            </a:extLst>
          </p:cNvPr>
          <p:cNvSpPr/>
          <p:nvPr/>
        </p:nvSpPr>
        <p:spPr>
          <a:xfrm>
            <a:off x="1450358" y="3627093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F831B8-83B3-46AD-85C9-9D0D85A6FB8C}"/>
              </a:ext>
            </a:extLst>
          </p:cNvPr>
          <p:cNvSpPr/>
          <p:nvPr/>
        </p:nvSpPr>
        <p:spPr>
          <a:xfrm>
            <a:off x="2631731" y="2062788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ECFEC42-3249-499A-8339-C920C519BA19}"/>
              </a:ext>
            </a:extLst>
          </p:cNvPr>
          <p:cNvSpPr/>
          <p:nvPr/>
        </p:nvSpPr>
        <p:spPr>
          <a:xfrm>
            <a:off x="3821668" y="2056216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419D7BDB-570B-4580-8E0F-55926BD83484}"/>
              </a:ext>
            </a:extLst>
          </p:cNvPr>
          <p:cNvSpPr/>
          <p:nvPr/>
        </p:nvSpPr>
        <p:spPr>
          <a:xfrm>
            <a:off x="5712493" y="1537471"/>
            <a:ext cx="868549" cy="4185903"/>
          </a:xfrm>
          <a:prstGeom prst="chevron">
            <a:avLst>
              <a:gd name="adj" fmla="val 651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EE8BE6A-540F-4EF9-92A6-4C4FCCA52494}"/>
              </a:ext>
            </a:extLst>
          </p:cNvPr>
          <p:cNvSpPr/>
          <p:nvPr/>
        </p:nvSpPr>
        <p:spPr>
          <a:xfrm>
            <a:off x="8023955" y="530094"/>
            <a:ext cx="2878097" cy="603738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 as a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F97118B-64E4-4134-9154-E4E5E5874160}"/>
              </a:ext>
            </a:extLst>
          </p:cNvPr>
          <p:cNvSpPr/>
          <p:nvPr/>
        </p:nvSpPr>
        <p:spPr>
          <a:xfrm>
            <a:off x="7140367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09DBD48-21B2-4544-A98B-869E676F4E29}"/>
              </a:ext>
            </a:extLst>
          </p:cNvPr>
          <p:cNvSpPr/>
          <p:nvPr/>
        </p:nvSpPr>
        <p:spPr>
          <a:xfrm>
            <a:off x="7140367" y="1369799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76C5528-CC14-4F23-8738-D0A6B18CBA02}"/>
              </a:ext>
            </a:extLst>
          </p:cNvPr>
          <p:cNvSpPr/>
          <p:nvPr/>
        </p:nvSpPr>
        <p:spPr>
          <a:xfrm>
            <a:off x="8664367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32B8C28-5512-481E-A0DF-5E81FAB0A63C}"/>
              </a:ext>
            </a:extLst>
          </p:cNvPr>
          <p:cNvSpPr/>
          <p:nvPr/>
        </p:nvSpPr>
        <p:spPr>
          <a:xfrm>
            <a:off x="8664367" y="1369799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D453DE-A09B-4B64-9447-085399F52CDB}"/>
              </a:ext>
            </a:extLst>
          </p:cNvPr>
          <p:cNvSpPr/>
          <p:nvPr/>
        </p:nvSpPr>
        <p:spPr>
          <a:xfrm>
            <a:off x="10188367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FCD3AE-5CC7-46FE-AF78-3ED3D003A43B}"/>
              </a:ext>
            </a:extLst>
          </p:cNvPr>
          <p:cNvSpPr/>
          <p:nvPr/>
        </p:nvSpPr>
        <p:spPr>
          <a:xfrm>
            <a:off x="10188367" y="1369799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546F648-8C7B-4005-A81A-4B1C7A863C70}"/>
              </a:ext>
            </a:extLst>
          </p:cNvPr>
          <p:cNvSpPr/>
          <p:nvPr/>
        </p:nvSpPr>
        <p:spPr>
          <a:xfrm>
            <a:off x="8435767" y="4609164"/>
            <a:ext cx="1905000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C5D6929-5EEA-40FE-82D8-0E952A002B1C}"/>
              </a:ext>
            </a:extLst>
          </p:cNvPr>
          <p:cNvSpPr/>
          <p:nvPr/>
        </p:nvSpPr>
        <p:spPr>
          <a:xfrm>
            <a:off x="8435767" y="4083824"/>
            <a:ext cx="1905000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86F633-7C56-40F4-B4B9-3C3DBFF339ED}"/>
              </a:ext>
            </a:extLst>
          </p:cNvPr>
          <p:cNvSpPr/>
          <p:nvPr/>
        </p:nvSpPr>
        <p:spPr>
          <a:xfrm>
            <a:off x="8435767" y="3536138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function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A551B37-417E-40DB-92C2-1AF09D01BF18}"/>
              </a:ext>
            </a:extLst>
          </p:cNvPr>
          <p:cNvSpPr/>
          <p:nvPr/>
        </p:nvSpPr>
        <p:spPr>
          <a:xfrm>
            <a:off x="9453196" y="3536138"/>
            <a:ext cx="887571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watchdog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8ACC2B8-4ADE-4A4D-89E0-2C8CCDD49BFF}"/>
              </a:ext>
            </a:extLst>
          </p:cNvPr>
          <p:cNvCxnSpPr>
            <a:cxnSpLocks/>
          </p:cNvCxnSpPr>
          <p:nvPr/>
        </p:nvCxnSpPr>
        <p:spPr>
          <a:xfrm>
            <a:off x="9357436" y="2767204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E76EEF-F3FA-4C1F-9C13-146D67B602CB}"/>
              </a:ext>
            </a:extLst>
          </p:cNvPr>
          <p:cNvCxnSpPr>
            <a:cxnSpLocks/>
          </p:cNvCxnSpPr>
          <p:nvPr/>
        </p:nvCxnSpPr>
        <p:spPr>
          <a:xfrm>
            <a:off x="8177713" y="2744461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6AA1DAE-6CF4-4C26-9E9C-9EC23BEE4AAC}"/>
              </a:ext>
            </a:extLst>
          </p:cNvPr>
          <p:cNvCxnSpPr>
            <a:cxnSpLocks/>
          </p:cNvCxnSpPr>
          <p:nvPr/>
        </p:nvCxnSpPr>
        <p:spPr>
          <a:xfrm flipH="1">
            <a:off x="10115210" y="2767204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324656D-83D3-4A3C-A44E-39BB6B572964}"/>
              </a:ext>
            </a:extLst>
          </p:cNvPr>
          <p:cNvSpPr txBox="1"/>
          <p:nvPr/>
        </p:nvSpPr>
        <p:spPr>
          <a:xfrm>
            <a:off x="10685172" y="2853576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stdio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4EB875-1410-4C03-A975-00C61AD4BB3C}"/>
              </a:ext>
            </a:extLst>
          </p:cNvPr>
          <p:cNvCxnSpPr>
            <a:cxnSpLocks/>
          </p:cNvCxnSpPr>
          <p:nvPr/>
        </p:nvCxnSpPr>
        <p:spPr>
          <a:xfrm>
            <a:off x="9365584" y="5290144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93FF23-07C9-4513-A3C6-F9960CB8FCC2}"/>
              </a:ext>
            </a:extLst>
          </p:cNvPr>
          <p:cNvSpPr txBox="1"/>
          <p:nvPr/>
        </p:nvSpPr>
        <p:spPr>
          <a:xfrm>
            <a:off x="9489241" y="5247467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B9714EC-E47C-4394-85E3-2569CDD01A0C}"/>
              </a:ext>
            </a:extLst>
          </p:cNvPr>
          <p:cNvSpPr/>
          <p:nvPr/>
        </p:nvSpPr>
        <p:spPr>
          <a:xfrm>
            <a:off x="8410732" y="5793263"/>
            <a:ext cx="1930035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6DB5597-AB9A-400E-A06B-20C25D64E75D}"/>
              </a:ext>
            </a:extLst>
          </p:cNvPr>
          <p:cNvSpPr/>
          <p:nvPr/>
        </p:nvSpPr>
        <p:spPr>
          <a:xfrm>
            <a:off x="2321324" y="5793263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8C507B-203C-48B9-A97F-D99ACDA31C80}"/>
              </a:ext>
            </a:extLst>
          </p:cNvPr>
          <p:cNvSpPr/>
          <p:nvPr/>
        </p:nvSpPr>
        <p:spPr>
          <a:xfrm>
            <a:off x="1666021" y="521401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 Service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AA441D-C66B-4C2F-B0A2-EABD3BE3EB85}"/>
              </a:ext>
            </a:extLst>
          </p:cNvPr>
          <p:cNvSpPr/>
          <p:nvPr/>
        </p:nvSpPr>
        <p:spPr>
          <a:xfrm>
            <a:off x="822904" y="241388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87E34F-DDB0-4D37-8491-AD01FBAB707D}"/>
              </a:ext>
            </a:extLst>
          </p:cNvPr>
          <p:cNvSpPr/>
          <p:nvPr/>
        </p:nvSpPr>
        <p:spPr>
          <a:xfrm>
            <a:off x="822904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9948D05-A682-43A9-8959-38286B9F6895}"/>
              </a:ext>
            </a:extLst>
          </p:cNvPr>
          <p:cNvSpPr/>
          <p:nvPr/>
        </p:nvSpPr>
        <p:spPr>
          <a:xfrm>
            <a:off x="822905" y="1369799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08C3DD5-41B7-406B-B11B-22324B962BAD}"/>
              </a:ext>
            </a:extLst>
          </p:cNvPr>
          <p:cNvSpPr/>
          <p:nvPr/>
        </p:nvSpPr>
        <p:spPr>
          <a:xfrm>
            <a:off x="2346904" y="241388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0E4A6D-C697-404A-A01B-5B9A83D38EB2}"/>
              </a:ext>
            </a:extLst>
          </p:cNvPr>
          <p:cNvSpPr/>
          <p:nvPr/>
        </p:nvSpPr>
        <p:spPr>
          <a:xfrm>
            <a:off x="2346904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84E575F-66FB-40F5-85E2-3C4C297F58F3}"/>
              </a:ext>
            </a:extLst>
          </p:cNvPr>
          <p:cNvSpPr/>
          <p:nvPr/>
        </p:nvSpPr>
        <p:spPr>
          <a:xfrm>
            <a:off x="3870904" y="241388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F786726-AD3B-46C2-8A9A-B87740EE950B}"/>
              </a:ext>
            </a:extLst>
          </p:cNvPr>
          <p:cNvSpPr/>
          <p:nvPr/>
        </p:nvSpPr>
        <p:spPr>
          <a:xfrm>
            <a:off x="3870904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609ECE0-C55B-4E38-AC75-350CD26472BC}"/>
              </a:ext>
            </a:extLst>
          </p:cNvPr>
          <p:cNvSpPr/>
          <p:nvPr/>
        </p:nvSpPr>
        <p:spPr>
          <a:xfrm>
            <a:off x="2346904" y="460916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1822BB0-931C-4C0B-8DA3-2566BF1F5363}"/>
              </a:ext>
            </a:extLst>
          </p:cNvPr>
          <p:cNvSpPr/>
          <p:nvPr/>
        </p:nvSpPr>
        <p:spPr>
          <a:xfrm>
            <a:off x="2346904" y="408382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B801D3F-2C85-4238-A323-B66A1E2BB4E3}"/>
              </a:ext>
            </a:extLst>
          </p:cNvPr>
          <p:cNvSpPr/>
          <p:nvPr/>
        </p:nvSpPr>
        <p:spPr>
          <a:xfrm>
            <a:off x="1787235" y="1369799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7339789-DFA8-42EC-B5BD-7DBECE305E38}"/>
              </a:ext>
            </a:extLst>
          </p:cNvPr>
          <p:cNvSpPr/>
          <p:nvPr/>
        </p:nvSpPr>
        <p:spPr>
          <a:xfrm>
            <a:off x="2346905" y="1369799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FE97B9B-71CE-49E1-B0F0-520A00786F1D}"/>
              </a:ext>
            </a:extLst>
          </p:cNvPr>
          <p:cNvSpPr/>
          <p:nvPr/>
        </p:nvSpPr>
        <p:spPr>
          <a:xfrm>
            <a:off x="3311235" y="1369799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00FFDFA-1346-47E9-89C0-D13150F5062B}"/>
              </a:ext>
            </a:extLst>
          </p:cNvPr>
          <p:cNvSpPr/>
          <p:nvPr/>
        </p:nvSpPr>
        <p:spPr>
          <a:xfrm>
            <a:off x="3870905" y="1369799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FE5AEE8-A1FA-450C-87FE-1595101EFC51}"/>
              </a:ext>
            </a:extLst>
          </p:cNvPr>
          <p:cNvSpPr/>
          <p:nvPr/>
        </p:nvSpPr>
        <p:spPr>
          <a:xfrm>
            <a:off x="4835235" y="1369799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84BAA56-EFC9-437C-9CBC-992F82EE296E}"/>
              </a:ext>
            </a:extLst>
          </p:cNvPr>
          <p:cNvSpPr/>
          <p:nvPr/>
        </p:nvSpPr>
        <p:spPr>
          <a:xfrm>
            <a:off x="2346905" y="3558484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9782A28-6D49-416A-9415-1CC9A236474B}"/>
              </a:ext>
            </a:extLst>
          </p:cNvPr>
          <p:cNvSpPr/>
          <p:nvPr/>
        </p:nvSpPr>
        <p:spPr>
          <a:xfrm>
            <a:off x="3311235" y="3558484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97940F7-9599-492D-872C-8AB1AB3ECE0F}"/>
              </a:ext>
            </a:extLst>
          </p:cNvPr>
          <p:cNvCxnSpPr>
            <a:cxnSpLocks/>
          </p:cNvCxnSpPr>
          <p:nvPr/>
        </p:nvCxnSpPr>
        <p:spPr>
          <a:xfrm>
            <a:off x="3060588" y="3004569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F9E234-A903-424F-B21C-F1EDA63901BE}"/>
              </a:ext>
            </a:extLst>
          </p:cNvPr>
          <p:cNvCxnSpPr>
            <a:cxnSpLocks/>
          </p:cNvCxnSpPr>
          <p:nvPr/>
        </p:nvCxnSpPr>
        <p:spPr>
          <a:xfrm>
            <a:off x="1880865" y="2981826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891E0A4-034D-49AE-A5A3-5B41581A6157}"/>
              </a:ext>
            </a:extLst>
          </p:cNvPr>
          <p:cNvCxnSpPr>
            <a:cxnSpLocks/>
          </p:cNvCxnSpPr>
          <p:nvPr/>
        </p:nvCxnSpPr>
        <p:spPr>
          <a:xfrm flipH="1">
            <a:off x="3818362" y="3004569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718CF-1D8A-4545-A2EC-71D7378E05F1}"/>
              </a:ext>
            </a:extLst>
          </p:cNvPr>
          <p:cNvCxnSpPr>
            <a:cxnSpLocks/>
          </p:cNvCxnSpPr>
          <p:nvPr/>
        </p:nvCxnSpPr>
        <p:spPr>
          <a:xfrm>
            <a:off x="3030119" y="5245255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96329D-0BDA-4E6A-863B-085ACA0D86AF}"/>
              </a:ext>
            </a:extLst>
          </p:cNvPr>
          <p:cNvSpPr txBox="1"/>
          <p:nvPr/>
        </p:nvSpPr>
        <p:spPr>
          <a:xfrm>
            <a:off x="4188836" y="3129103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3A33CD-7841-4455-9EF2-4D3E2D4A1353}"/>
              </a:ext>
            </a:extLst>
          </p:cNvPr>
          <p:cNvSpPr txBox="1"/>
          <p:nvPr/>
        </p:nvSpPr>
        <p:spPr>
          <a:xfrm>
            <a:off x="3153776" y="520257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C8626462-57E3-4079-8BDB-BB22D8749059}"/>
              </a:ext>
            </a:extLst>
          </p:cNvPr>
          <p:cNvSpPr/>
          <p:nvPr/>
        </p:nvSpPr>
        <p:spPr>
          <a:xfrm>
            <a:off x="5738870" y="1537471"/>
            <a:ext cx="868549" cy="4185903"/>
          </a:xfrm>
          <a:prstGeom prst="chevron">
            <a:avLst>
              <a:gd name="adj" fmla="val 651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10</cp:revision>
  <dcterms:created xsi:type="dcterms:W3CDTF">2017-10-10T14:00:15Z</dcterms:created>
  <dcterms:modified xsi:type="dcterms:W3CDTF">2017-10-26T06:55:03Z</dcterms:modified>
</cp:coreProperties>
</file>