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R 언어 및 Rstudio 설치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2019-02-13T05:04:28Z</dcterms:modified>
</cp:coreProperties>
</file>