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gif" ContentType="image/gif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/>
              <a:t>02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/>
              <a:t>데이터의 기본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/>
              <a:t>리스트 다루기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데이터의 기본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강좌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 xmlns:cp="http://schemas.openxmlformats.org/package/2006/metadata/core-properties"/>
  <cp:revision>53</cp:revision>
  <dcterms:created xsi:type="dcterms:W3CDTF">2018-11-30T07:55:16Z</dcterms:created>
  <dcterms:modified xmlns:xsi="http://www.w3.org/2001/XMLSchema-instance" xmlns:dcterms="http://purl.org/dc/terms/" xsi:type="dcterms:W3CDTF">2019-02-13T05:04:36Z</dcterms:modified>
</cp:coreProperties>
</file>