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gif" ContentType="image/gif"/>
  <Default Extension="bmp" ContentType="image/bmp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 xmlns:a="http://schemas.openxmlformats.org/drawingml/2006/main" xmlns:r="http://schemas.openxmlformats.org/officeDocument/2006/relationships" xmlns:p="http://schemas.openxmlformats.org/presentationml/2006/main">
    <p:sldId id="256" r:id="rId9"/>
    <p:sldId id="25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234B"/>
    <a:srgbClr val="EE234B"/>
    <a:srgbClr val="EF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91" autoAdjust="0"/>
    <p:restoredTop sz="96192" autoAdjust="0"/>
  </p:normalViewPr>
  <p:slideViewPr>
    <p:cSldViewPr snapToGrid="0" showGuides="1">
      <p:cViewPr varScale="1">
        <p:scale>
          <a:sx n="87" d="100"/>
          <a:sy n="87" d="100"/>
        </p:scale>
        <p:origin x="859" y="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BE442EC-3A26-304C-B9C9-51D8909286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9142"/>
            <a:ext cx="12191999" cy="688697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1300F39-1A41-40EB-8FD0-408F0BE61F3C}"/>
              </a:ext>
            </a:extLst>
          </p:cNvPr>
          <p:cNvSpPr/>
          <p:nvPr userDrawn="1"/>
        </p:nvSpPr>
        <p:spPr>
          <a:xfrm>
            <a:off x="-5865" y="-2750"/>
            <a:ext cx="12191999" cy="6908863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93AB855F-18C3-4B90-B547-3CE33461ED24}"/>
              </a:ext>
            </a:extLst>
          </p:cNvPr>
          <p:cNvSpPr/>
          <p:nvPr userDrawn="1"/>
        </p:nvSpPr>
        <p:spPr>
          <a:xfrm>
            <a:off x="7452600" y="-2750"/>
            <a:ext cx="4739400" cy="6908864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62842FC0-57BF-49CA-BD3C-545A2D359D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176A09E-1279-4C3E-94A3-AE76B532BECE}"/>
              </a:ext>
            </a:extLst>
          </p:cNvPr>
          <p:cNvSpPr txBox="1"/>
          <p:nvPr userDrawn="1"/>
        </p:nvSpPr>
        <p:spPr>
          <a:xfrm>
            <a:off x="10375225" y="5194037"/>
            <a:ext cx="16883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FASTCAMPUS</a:t>
            </a:r>
          </a:p>
          <a:p>
            <a:pPr algn="r"/>
            <a:r>
              <a:rPr lang="en-US" altLang="ko-KR" b="1" dirty="0">
                <a:solidFill>
                  <a:srgbClr val="EE234B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금융공학</a:t>
            </a:r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/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퀀트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  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박찬엽</a:t>
            </a:r>
            <a:endParaRPr lang="ko-KR" altLang="en-US" b="1" dirty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sp>
        <p:nvSpPr>
          <p:cNvPr id="38" name="제목 37">
            <a:extLst>
              <a:ext uri="{FF2B5EF4-FFF2-40B4-BE49-F238E27FC236}">
                <a16:creationId xmlns:a16="http://schemas.microsoft.com/office/drawing/2014/main" id="{5D8DE4FE-4C3A-4BE9-A67C-A89094B12E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34826A-094D-42D0-81F9-D0C2A06CB123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sp>
        <p:nvSpPr>
          <p:cNvPr id="40" name="텍스트 개체 틀 15">
            <a:extLst>
              <a:ext uri="{FF2B5EF4-FFF2-40B4-BE49-F238E27FC236}">
                <a16:creationId xmlns:a16="http://schemas.microsoft.com/office/drawing/2014/main" id="{3A5DC36D-37E5-4C0F-8B92-11D81F11BBE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77592" y="1800061"/>
            <a:ext cx="826276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E8EFDFE-4D58-4E03-A14F-F2703744E2AA}"/>
              </a:ext>
            </a:extLst>
          </p:cNvPr>
          <p:cNvCxnSpPr>
            <a:cxnSpLocks/>
          </p:cNvCxnSpPr>
          <p:nvPr userDrawn="1"/>
        </p:nvCxnSpPr>
        <p:spPr>
          <a:xfrm>
            <a:off x="11924165" y="5878262"/>
            <a:ext cx="0" cy="191476"/>
          </a:xfrm>
          <a:prstGeom prst="line">
            <a:avLst/>
          </a:prstGeom>
          <a:ln w="31750">
            <a:solidFill>
              <a:srgbClr val="F023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21859B11-DEA3-460B-9E23-29F77801DF7C}"/>
              </a:ext>
            </a:extLst>
          </p:cNvPr>
          <p:cNvSpPr/>
          <p:nvPr userDrawn="1"/>
        </p:nvSpPr>
        <p:spPr>
          <a:xfrm rot="10800000">
            <a:off x="7453809" y="-30"/>
            <a:ext cx="2333491" cy="6906144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9BB4AC-6915-484C-ACB8-AB77EC47ABE7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5281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C80BF806-ACF3-44B5-83DA-822A11C254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60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1pPr>
          </a:lstStyle>
          <a:p>
            <a:pPr lvl="0"/>
            <a:r>
              <a:rPr lang="ko-KR" altLang="en-US" dirty="0" err="1"/>
              <a:t>클립명</a:t>
            </a:r>
            <a:r>
              <a:rPr lang="ko-KR" altLang="en-US" dirty="0"/>
              <a:t> 위치</a:t>
            </a:r>
          </a:p>
        </p:txBody>
      </p:sp>
    </p:spTree>
    <p:extLst>
      <p:ext uri="{BB962C8B-B14F-4D97-AF65-F5344CB8AC3E}">
        <p14:creationId xmlns:p14="http://schemas.microsoft.com/office/powerpoint/2010/main" val="175574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슬라이드 핵심 내용이 한 줄이라면 이 슬라이드를 이용해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DFCDC5D3-DF4E-4B60-A8DD-4C35063639E4}"/>
              </a:ext>
            </a:extLst>
          </p:cNvPr>
          <p:cNvGrpSpPr/>
          <p:nvPr userDrawn="1"/>
        </p:nvGrpSpPr>
        <p:grpSpPr>
          <a:xfrm>
            <a:off x="535509" y="2673109"/>
            <a:ext cx="10131075" cy="1035192"/>
            <a:chOff x="535509" y="2673109"/>
            <a:chExt cx="10131075" cy="103519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9FBA1E-414E-47AD-B9C1-D32C1115FA60}"/>
                </a:ext>
              </a:extLst>
            </p:cNvPr>
            <p:cNvSpPr txBox="1"/>
            <p:nvPr/>
          </p:nvSpPr>
          <p:spPr>
            <a:xfrm>
              <a:off x="535509" y="2673109"/>
              <a:ext cx="10131075" cy="1035192"/>
            </a:xfrm>
            <a:prstGeom prst="rect">
              <a:avLst/>
            </a:prstGeom>
            <a:noFill/>
          </p:spPr>
          <p:txBody>
            <a:bodyPr wrap="square" lIns="110780" tIns="55390" rIns="110780" bIns="55390" rtlCol="0">
              <a:spAutoFit/>
            </a:bodyPr>
            <a:lstStyle/>
            <a:p>
              <a:r>
                <a:rPr lang="ko-KR" altLang="en-US" sz="6000" dirty="0">
                  <a:latin typeface="Noto Sans CJK KR Medium" pitchFamily="34" charset="-127"/>
                  <a:ea typeface="Noto Sans CJK KR Medium" pitchFamily="34" charset="-127"/>
                </a:rPr>
                <a:t>감사합니다</a:t>
              </a:r>
              <a:r>
                <a:rPr lang="en-US" altLang="ko-KR" sz="6000" dirty="0">
                  <a:latin typeface="Noto Sans CJK KR Medium" pitchFamily="34" charset="-127"/>
                  <a:ea typeface="Noto Sans CJK KR Medium" pitchFamily="34" charset="-127"/>
                </a:rPr>
                <a:t>.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CF3636D-EDA5-4EF4-96D2-0171AA1CDE54}"/>
                </a:ext>
              </a:extLst>
            </p:cNvPr>
            <p:cNvCxnSpPr/>
            <p:nvPr/>
          </p:nvCxnSpPr>
          <p:spPr>
            <a:xfrm>
              <a:off x="4495949" y="3105157"/>
              <a:ext cx="3905101" cy="0"/>
            </a:xfrm>
            <a:prstGeom prst="line">
              <a:avLst/>
            </a:prstGeom>
            <a:ln w="3175">
              <a:solidFill>
                <a:srgbClr val="F222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그림 14" descr="C:\Users\user\Downloads\logo-02.png">
              <a:extLst>
                <a:ext uri="{FF2B5EF4-FFF2-40B4-BE49-F238E27FC236}">
                  <a16:creationId xmlns:a16="http://schemas.microsoft.com/office/drawing/2014/main" id="{30890961-8DFC-42A4-B574-FF16070AD3ED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0062" y="2799278"/>
              <a:ext cx="2216522" cy="33295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75341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0" name="제목 10">
            <a:extLst>
              <a:ext uri="{FF2B5EF4-FFF2-40B4-BE49-F238E27FC236}">
                <a16:creationId xmlns:a16="http://schemas.microsoft.com/office/drawing/2014/main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챕터</a:t>
            </a:r>
            <a:r>
              <a:rPr lang="en-US" altLang="ko-KR" dirty="0"/>
              <a:t>(</a:t>
            </a:r>
            <a:r>
              <a:rPr lang="ko-KR" altLang="en-US" dirty="0"/>
              <a:t>클립 제목</a:t>
            </a:r>
            <a:r>
              <a:rPr lang="en-US" altLang="ko-KR" dirty="0"/>
              <a:t>)</a:t>
            </a:r>
            <a:r>
              <a:rPr lang="ko-KR" altLang="en-US" dirty="0"/>
              <a:t>명을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36650"/>
            <a:ext cx="10471516" cy="458470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10471150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4523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5169535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61C4AEFD-B035-4BBC-81D7-BBDDAD7E695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14290" y="1619793"/>
            <a:ext cx="5239204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8089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7814FD79-ABF7-4808-9A34-2E29F3977D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316392"/>
            <a:ext cx="10471516" cy="4404958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4" name="내용 개체 틀 4">
            <a:extLst>
              <a:ext uri="{FF2B5EF4-FFF2-40B4-BE49-F238E27FC236}">
                <a16:creationId xmlns:a16="http://schemas.microsoft.com/office/drawing/2014/main" id="{B4BCBC52-90ED-473A-8D76-FDCE98E926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15887"/>
            <a:ext cx="10471150" cy="399419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16191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7" name="내용 개체 틀 4">
            <a:extLst>
              <a:ext uri="{FF2B5EF4-FFF2-40B4-BE49-F238E27FC236}">
                <a16:creationId xmlns:a16="http://schemas.microsoft.com/office/drawing/2014/main" id="{B15C081F-1D4D-4052-8657-2AB86AAD7A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45323"/>
            <a:ext cx="5169535" cy="4011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04DAF7CC-0848-4905-B147-9B9563F28C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14290" y="1945323"/>
            <a:ext cx="5239204" cy="4011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9440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B3761E-4EC7-4649-8972-FF56A48CC165}"/>
              </a:ext>
            </a:extLst>
          </p:cNvPr>
          <p:cNvSpPr txBox="1"/>
          <p:nvPr userDrawn="1"/>
        </p:nvSpPr>
        <p:spPr>
          <a:xfrm rot="5400000">
            <a:off x="11139632" y="887031"/>
            <a:ext cx="1585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Life Changing Education</a:t>
            </a:r>
            <a:endParaRPr lang="ko-KR" altLang="en-US" sz="90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</p:txBody>
      </p:sp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FCBAF92C-8C26-46C2-B119-5D47772FF9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C1F2129-6039-4354-A3CA-21750F18C3D0}"/>
              </a:ext>
            </a:extLst>
          </p:cNvPr>
          <p:cNvCxnSpPr>
            <a:cxnSpLocks/>
          </p:cNvCxnSpPr>
          <p:nvPr userDrawn="1"/>
        </p:nvCxnSpPr>
        <p:spPr>
          <a:xfrm>
            <a:off x="11917237" y="1746272"/>
            <a:ext cx="0" cy="23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9CA4BA3-EBBF-4D8E-B62F-AFCD0F349BFE}"/>
              </a:ext>
            </a:extLst>
          </p:cNvPr>
          <p:cNvSpPr txBox="1"/>
          <p:nvPr userDrawn="1"/>
        </p:nvSpPr>
        <p:spPr>
          <a:xfrm>
            <a:off x="117747" y="5999214"/>
            <a:ext cx="92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박찬엽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62" r:id="rId4"/>
    <p:sldLayoutId id="2147483664" r:id="rId5"/>
    <p:sldLayoutId id="2147483658" r:id="rId6"/>
    <p:sldLayoutId id="2147483663" r:id="rId7"/>
    <p:sldLayoutId id="2147483665" r:id="rId8"/>
    <p:sldLayoutId id="2147483659" r:id="rId9"/>
    <p:sldLayoutId id="2147483661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sz="quarter" idx="10" hasCustomPrompt="1"/>
          </p:nvPr>
        </p:nvSpPr>
        <p:spPr>
          <a:xfrm>
            <a:off x="1577592" y="1800061"/>
            <a:ext cx="826276" cy="461665"/>
          </a:xfrm>
        </p:spPr>
        <p:txBody>
          <a:bodyPr/>
          <a:lstStyle/>
          <a:p>
            <a:r>
              <a:rPr/>
              <a:t>03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</p:spPr>
        <p:txBody>
          <a:bodyPr/>
          <a:lstStyle/>
          <a:p>
            <a:r>
              <a:rPr/>
              <a:t>함수의 기본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</p:spPr>
        <p:txBody>
          <a:bodyPr/>
          <a:lstStyle/>
          <a:p>
            <a:r>
              <a:rPr/>
              <a:t>함수의 출력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/>
              <a:t>03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</p:spPr>
        <p:txBody>
          <a:bodyPr/>
          <a:lstStyle/>
          <a:p>
            <a:r>
              <a:rPr/>
              <a:t>함수의 기본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/>
              <a:t>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7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Gotham</vt:lpstr>
      <vt:lpstr>Noto Sans CJK KR Bold</vt:lpstr>
      <vt:lpstr>Noto Sans CJK KR Medium</vt:lpstr>
      <vt:lpstr>Noto Sans CJK KR Regular</vt:lpstr>
      <vt:lpstr>나눔바른고딕</vt:lpstr>
      <vt:lpstr>맑은 고딕</vt:lpstr>
      <vt:lpstr>Arial</vt:lpstr>
      <vt:lpstr>Office 테마</vt:lpstr>
      <vt:lpstr>강좌 개요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 xmlns:cp="http://schemas.openxmlformats.org/package/2006/metadata/core-properties"/>
  <cp:revision>53</cp:revision>
  <dcterms:created xsi:type="dcterms:W3CDTF">2018-11-30T07:55:16Z</dcterms:created>
  <dcterms:modified xmlns:xsi="http://www.w3.org/2001/XMLSchema-instance" xmlns:dcterms="http://purl.org/dc/terms/" xsi:type="dcterms:W3CDTF">2019-02-13T05:04:40Z</dcterms:modified>
</cp:coreProperties>
</file>