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다중 조건 switch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2019-02-13T05:04:43Z</dcterms:modified>
</cp:coreProperties>
</file>